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wdp" ContentType="image/vnd.ms-photo"/>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4" r:id="rId1"/>
  </p:sldMasterIdLst>
  <p:notesMasterIdLst>
    <p:notesMasterId r:id="rId36"/>
  </p:notesMasterIdLst>
  <p:sldIdLst>
    <p:sldId id="256" r:id="rId2"/>
    <p:sldId id="484" r:id="rId3"/>
    <p:sldId id="542" r:id="rId4"/>
    <p:sldId id="543" r:id="rId5"/>
    <p:sldId id="544" r:id="rId6"/>
    <p:sldId id="545" r:id="rId7"/>
    <p:sldId id="546" r:id="rId8"/>
    <p:sldId id="547" r:id="rId9"/>
    <p:sldId id="548" r:id="rId10"/>
    <p:sldId id="549" r:id="rId11"/>
    <p:sldId id="550" r:id="rId12"/>
    <p:sldId id="551" r:id="rId13"/>
    <p:sldId id="552" r:id="rId14"/>
    <p:sldId id="553" r:id="rId15"/>
    <p:sldId id="554" r:id="rId16"/>
    <p:sldId id="555" r:id="rId17"/>
    <p:sldId id="556" r:id="rId18"/>
    <p:sldId id="557" r:id="rId19"/>
    <p:sldId id="558" r:id="rId20"/>
    <p:sldId id="559" r:id="rId21"/>
    <p:sldId id="560" r:id="rId22"/>
    <p:sldId id="561" r:id="rId23"/>
    <p:sldId id="562" r:id="rId24"/>
    <p:sldId id="563" r:id="rId25"/>
    <p:sldId id="566" r:id="rId26"/>
    <p:sldId id="567" r:id="rId27"/>
    <p:sldId id="568" r:id="rId28"/>
    <p:sldId id="570" r:id="rId29"/>
    <p:sldId id="571" r:id="rId30"/>
    <p:sldId id="572" r:id="rId31"/>
    <p:sldId id="573" r:id="rId32"/>
    <p:sldId id="574" r:id="rId33"/>
    <p:sldId id="541" r:id="rId34"/>
    <p:sldId id="540" r:id="rId3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F7F7F"/>
    <a:srgbClr val="FF6600"/>
    <a:srgbClr val="FE9900"/>
    <a:srgbClr val="FDCD00"/>
    <a:srgbClr val="FFCC99"/>
    <a:srgbClr val="2381EE"/>
    <a:srgbClr val="CEAC64"/>
    <a:srgbClr val="FFD1D1"/>
    <a:srgbClr val="FFB9B9"/>
    <a:srgbClr val="FF979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063" autoAdjust="0"/>
    <p:restoredTop sz="95402" autoAdjust="0"/>
  </p:normalViewPr>
  <p:slideViewPr>
    <p:cSldViewPr>
      <p:cViewPr varScale="1">
        <p:scale>
          <a:sx n="101" d="100"/>
          <a:sy n="101" d="100"/>
        </p:scale>
        <p:origin x="-1216" y="-104"/>
      </p:cViewPr>
      <p:guideLst>
        <p:guide orient="horz" pos="2160"/>
        <p:guide pos="2880"/>
      </p:guideLst>
    </p:cSldViewPr>
  </p:slideViewPr>
  <p:notesTextViewPr>
    <p:cViewPr>
      <p:scale>
        <a:sx n="100" d="100"/>
        <a:sy n="100" d="100"/>
      </p:scale>
      <p:origin x="0" y="0"/>
    </p:cViewPr>
  </p:notesTextViewPr>
  <p:notesViewPr>
    <p:cSldViewPr>
      <p:cViewPr varScale="1">
        <p:scale>
          <a:sx n="52" d="100"/>
          <a:sy n="52" d="100"/>
        </p:scale>
        <p:origin x="-2844" y="-10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notesMaster" Target="notesMasters/notesMaster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printerSettings" Target="printerSettings/printerSettings1.bin"/><Relationship Id="rId38" Type="http://schemas.openxmlformats.org/officeDocument/2006/relationships/presProps" Target="presProps.xml"/><Relationship Id="rId39" Type="http://schemas.openxmlformats.org/officeDocument/2006/relationships/viewProps" Target="viewProps.xml"/><Relationship Id="rId40" Type="http://schemas.openxmlformats.org/officeDocument/2006/relationships/theme" Target="theme/theme1.xml"/><Relationship Id="rId4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BE60FC1-C18A-41E1-B5B3-73A5F51CC4CD}" type="datetimeFigureOut">
              <a:rPr lang="en-US" smtClean="0"/>
              <a:pPr/>
              <a:t>5/11/21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4D6F88A-F17F-491B-A558-A5E9980DD532}" type="slidenum">
              <a:rPr lang="en-US" smtClean="0"/>
              <a:pPr/>
              <a:t>‹#›</a:t>
            </a:fld>
            <a:endParaRPr lang="en-US"/>
          </a:p>
        </p:txBody>
      </p:sp>
    </p:spTree>
    <p:extLst>
      <p:ext uri="{BB962C8B-B14F-4D97-AF65-F5344CB8AC3E}">
        <p14:creationId xmlns:p14="http://schemas.microsoft.com/office/powerpoint/2010/main" val="17958725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A4D6F88A-F17F-491B-A558-A5E9980DD532}" type="slidenum">
              <a:rPr lang="en-US" smtClean="0"/>
              <a:pPr/>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4D6F88A-F17F-491B-A558-A5E9980DD532}" type="slidenum">
              <a:rPr lang="en-US" smtClean="0"/>
              <a:pPr/>
              <a:t>10</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4D6F88A-F17F-491B-A558-A5E9980DD532}" type="slidenum">
              <a:rPr lang="en-US" smtClean="0"/>
              <a:pPr/>
              <a:t>11</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4D6F88A-F17F-491B-A558-A5E9980DD532}" type="slidenum">
              <a:rPr lang="en-US" smtClean="0"/>
              <a:pPr/>
              <a:t>12</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4D6F88A-F17F-491B-A558-A5E9980DD532}" type="slidenum">
              <a:rPr lang="en-US" smtClean="0"/>
              <a:pPr/>
              <a:t>13</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4D6F88A-F17F-491B-A558-A5E9980DD532}" type="slidenum">
              <a:rPr lang="en-US" smtClean="0"/>
              <a:pPr/>
              <a:t>14</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4D6F88A-F17F-491B-A558-A5E9980DD532}" type="slidenum">
              <a:rPr lang="en-US" smtClean="0"/>
              <a:pPr/>
              <a:t>15</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4D6F88A-F17F-491B-A558-A5E9980DD532}" type="slidenum">
              <a:rPr lang="en-US" smtClean="0"/>
              <a:pPr/>
              <a:t>16</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4D6F88A-F17F-491B-A558-A5E9980DD532}" type="slidenum">
              <a:rPr lang="en-US" smtClean="0"/>
              <a:pPr/>
              <a:t>17</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4D6F88A-F17F-491B-A558-A5E9980DD532}" type="slidenum">
              <a:rPr lang="en-US" smtClean="0"/>
              <a:pPr/>
              <a:t>18</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4D6F88A-F17F-491B-A558-A5E9980DD532}" type="slidenum">
              <a:rPr lang="en-US" smtClean="0"/>
              <a:pPr/>
              <a:t>19</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FFC5752C-FF44-424A-A94F-D19A83A07182}" type="slidenum">
              <a:rPr lang="en-US" smtClean="0"/>
              <a:pPr>
                <a:defRPr/>
              </a:pPr>
              <a:t>2</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4D6F88A-F17F-491B-A558-A5E9980DD532}" type="slidenum">
              <a:rPr lang="en-US" smtClean="0"/>
              <a:pPr/>
              <a:t>20</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4D6F88A-F17F-491B-A558-A5E9980DD532}" type="slidenum">
              <a:rPr lang="en-US" smtClean="0"/>
              <a:pPr/>
              <a:t>21</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4D6F88A-F17F-491B-A558-A5E9980DD532}" type="slidenum">
              <a:rPr lang="en-US" smtClean="0"/>
              <a:pPr/>
              <a:t>22</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4D6F88A-F17F-491B-A558-A5E9980DD532}" type="slidenum">
              <a:rPr lang="en-US" smtClean="0"/>
              <a:pPr/>
              <a:t>23</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4D6F88A-F17F-491B-A558-A5E9980DD532}" type="slidenum">
              <a:rPr lang="en-US" smtClean="0"/>
              <a:pPr/>
              <a:t>24</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4D6F88A-F17F-491B-A558-A5E9980DD532}" type="slidenum">
              <a:rPr lang="en-US" smtClean="0"/>
              <a:pPr/>
              <a:t>25</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4D6F88A-F17F-491B-A558-A5E9980DD532}" type="slidenum">
              <a:rPr lang="en-US" smtClean="0"/>
              <a:pPr/>
              <a:t>26</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4D6F88A-F17F-491B-A558-A5E9980DD532}" type="slidenum">
              <a:rPr lang="en-US" smtClean="0"/>
              <a:pPr/>
              <a:t>27</a:t>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4D6F88A-F17F-491B-A558-A5E9980DD532}" type="slidenum">
              <a:rPr lang="en-US" smtClean="0"/>
              <a:pPr/>
              <a:t>28</a:t>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4D6F88A-F17F-491B-A558-A5E9980DD532}" type="slidenum">
              <a:rPr lang="en-US" smtClean="0"/>
              <a:pPr/>
              <a:t>29</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4D6F88A-F17F-491B-A558-A5E9980DD532}" type="slidenum">
              <a:rPr lang="en-US" smtClean="0"/>
              <a:pPr/>
              <a:t>3</a:t>
            </a:fld>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4D6F88A-F17F-491B-A558-A5E9980DD532}" type="slidenum">
              <a:rPr lang="en-US" smtClean="0"/>
              <a:pPr/>
              <a:t>30</a:t>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smtClean="0"/>
              <a:t>Giới</a:t>
            </a:r>
            <a:r>
              <a:rPr lang="en-US" baseline="0" dirty="0" smtClean="0"/>
              <a:t> </a:t>
            </a:r>
            <a:r>
              <a:rPr lang="en-US" baseline="0" dirty="0" err="1" smtClean="0"/>
              <a:t>thiệu</a:t>
            </a:r>
            <a:r>
              <a:rPr lang="en-US" baseline="0" dirty="0" smtClean="0"/>
              <a:t> </a:t>
            </a:r>
            <a:r>
              <a:rPr lang="en-US" baseline="0" dirty="0" err="1" smtClean="0"/>
              <a:t>với</a:t>
            </a:r>
            <a:r>
              <a:rPr lang="en-US" baseline="0" dirty="0" smtClean="0"/>
              <a:t> </a:t>
            </a:r>
            <a:r>
              <a:rPr lang="en-US" baseline="0" dirty="0" err="1" smtClean="0"/>
              <a:t>sinh</a:t>
            </a:r>
            <a:r>
              <a:rPr lang="en-US" baseline="0" dirty="0" smtClean="0"/>
              <a:t> </a:t>
            </a:r>
            <a:r>
              <a:rPr lang="en-US" baseline="0" dirty="0" err="1" smtClean="0"/>
              <a:t>viên</a:t>
            </a:r>
            <a:r>
              <a:rPr lang="en-US" baseline="0" dirty="0" smtClean="0"/>
              <a:t> </a:t>
            </a:r>
            <a:r>
              <a:rPr lang="en-US" baseline="0" dirty="0" err="1" smtClean="0"/>
              <a:t>về</a:t>
            </a:r>
            <a:r>
              <a:rPr lang="en-US" baseline="0" dirty="0" smtClean="0"/>
              <a:t> video </a:t>
            </a:r>
            <a:r>
              <a:rPr lang="en-US" baseline="0" dirty="0" err="1" smtClean="0"/>
              <a:t>một</a:t>
            </a:r>
            <a:r>
              <a:rPr lang="en-US" baseline="0" dirty="0" smtClean="0"/>
              <a:t> </a:t>
            </a:r>
            <a:r>
              <a:rPr lang="en-US" baseline="0" dirty="0" err="1" smtClean="0"/>
              <a:t>ngày</a:t>
            </a:r>
            <a:r>
              <a:rPr lang="en-US" baseline="0" dirty="0" smtClean="0"/>
              <a:t> </a:t>
            </a:r>
            <a:r>
              <a:rPr lang="en-US" baseline="0" dirty="0" err="1" smtClean="0"/>
              <a:t>làm</a:t>
            </a:r>
            <a:r>
              <a:rPr lang="en-US" baseline="0" dirty="0" smtClean="0"/>
              <a:t> </a:t>
            </a:r>
            <a:r>
              <a:rPr lang="en-US" baseline="0" dirty="0" err="1" smtClean="0"/>
              <a:t>việc</a:t>
            </a:r>
            <a:r>
              <a:rPr lang="en-US" baseline="0" dirty="0" smtClean="0"/>
              <a:t> </a:t>
            </a:r>
            <a:r>
              <a:rPr lang="en-US" baseline="0" dirty="0" err="1" smtClean="0"/>
              <a:t>của</a:t>
            </a:r>
            <a:r>
              <a:rPr lang="en-US" baseline="0" dirty="0" smtClean="0"/>
              <a:t> </a:t>
            </a:r>
            <a:r>
              <a:rPr lang="en-US" baseline="0" dirty="0" err="1" smtClean="0"/>
              <a:t>nhóm</a:t>
            </a:r>
            <a:r>
              <a:rPr lang="en-US" baseline="0" dirty="0" smtClean="0"/>
              <a:t> Scrum </a:t>
            </a:r>
            <a:r>
              <a:rPr lang="en-US" baseline="0" dirty="0" err="1" smtClean="0"/>
              <a:t>tại</a:t>
            </a:r>
            <a:r>
              <a:rPr lang="en-US" baseline="0" dirty="0" smtClean="0"/>
              <a:t> </a:t>
            </a:r>
            <a:r>
              <a:rPr lang="en-US" baseline="0" dirty="0" err="1" smtClean="0"/>
              <a:t>địa</a:t>
            </a:r>
            <a:r>
              <a:rPr lang="en-US" baseline="0" dirty="0" smtClean="0"/>
              <a:t> </a:t>
            </a:r>
            <a:r>
              <a:rPr lang="en-US" baseline="0" dirty="0" err="1" smtClean="0"/>
              <a:t>chỉ</a:t>
            </a:r>
            <a:r>
              <a:rPr lang="en-US" baseline="0" dirty="0" smtClean="0"/>
              <a:t>: http://</a:t>
            </a:r>
            <a:r>
              <a:rPr lang="en-US" baseline="0" dirty="0" err="1" smtClean="0"/>
              <a:t>www.youtube.com</a:t>
            </a:r>
            <a:r>
              <a:rPr lang="en-US" baseline="0" dirty="0" smtClean="0"/>
              <a:t>/</a:t>
            </a:r>
            <a:r>
              <a:rPr lang="en-US" baseline="0" dirty="0" err="1" smtClean="0"/>
              <a:t>watch?v</a:t>
            </a:r>
            <a:r>
              <a:rPr lang="en-US" baseline="0" dirty="0" smtClean="0"/>
              <a:t>=</a:t>
            </a:r>
            <a:r>
              <a:rPr lang="en-US" baseline="0" dirty="0" err="1" smtClean="0"/>
              <a:t>q1RqhRcPJZ0</a:t>
            </a:r>
            <a:endParaRPr lang="en-US" dirty="0"/>
          </a:p>
        </p:txBody>
      </p:sp>
      <p:sp>
        <p:nvSpPr>
          <p:cNvPr id="4" name="Slide Number Placeholder 3"/>
          <p:cNvSpPr>
            <a:spLocks noGrp="1"/>
          </p:cNvSpPr>
          <p:nvPr>
            <p:ph type="sldNum" sz="quarter" idx="10"/>
          </p:nvPr>
        </p:nvSpPr>
        <p:spPr/>
        <p:txBody>
          <a:bodyPr/>
          <a:lstStyle/>
          <a:p>
            <a:fld id="{A4D6F88A-F17F-491B-A558-A5E9980DD532}" type="slidenum">
              <a:rPr lang="en-US" smtClean="0"/>
              <a:pPr/>
              <a:t>31</a:t>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1)</a:t>
            </a:r>
            <a:r>
              <a:rPr lang="en-US" dirty="0" err="1" smtClean="0"/>
              <a:t>Đặt</a:t>
            </a:r>
            <a:r>
              <a:rPr lang="en-US" dirty="0" smtClean="0"/>
              <a:t> </a:t>
            </a:r>
            <a:r>
              <a:rPr lang="en-US" dirty="0" err="1" smtClean="0"/>
              <a:t>chỗ</a:t>
            </a:r>
            <a:r>
              <a:rPr lang="en-US" dirty="0" smtClean="0"/>
              <a:t> </a:t>
            </a:r>
            <a:r>
              <a:rPr lang="en-US" dirty="0" err="1" smtClean="0"/>
              <a:t>cho</a:t>
            </a:r>
            <a:r>
              <a:rPr lang="en-US" dirty="0" smtClean="0"/>
              <a:t> </a:t>
            </a:r>
            <a:r>
              <a:rPr lang="en-US" dirty="0" err="1" smtClean="0"/>
              <a:t>Nhóm</a:t>
            </a:r>
            <a:r>
              <a:rPr lang="en-US" dirty="0" smtClean="0"/>
              <a:t> </a:t>
            </a:r>
            <a:r>
              <a:rPr lang="en-US" dirty="0" err="1" smtClean="0"/>
              <a:t>ngồi</a:t>
            </a:r>
            <a:r>
              <a:rPr lang="en-US" dirty="0" smtClean="0"/>
              <a:t> </a:t>
            </a:r>
            <a:r>
              <a:rPr lang="en-US" dirty="0" err="1" smtClean="0"/>
              <a:t>cùng</a:t>
            </a:r>
            <a:r>
              <a:rPr lang="en-US" dirty="0" smtClean="0"/>
              <a:t> </a:t>
            </a:r>
            <a:r>
              <a:rPr lang="en-US" dirty="0" err="1" smtClean="0"/>
              <a:t>nhau</a:t>
            </a:r>
            <a:r>
              <a:rPr lang="en-US" dirty="0" smtClean="0"/>
              <a:t>! </a:t>
            </a:r>
          </a:p>
          <a:p>
            <a:r>
              <a:rPr lang="vi-VN" dirty="0" smtClean="0"/>
              <a:t>“Cùng nhau” nghĩa là : </a:t>
            </a:r>
            <a:endParaRPr lang="en-US" dirty="0" smtClean="0"/>
          </a:p>
          <a:p>
            <a:r>
              <a:rPr lang="vi-VN" dirty="0" smtClean="0"/>
              <a:t>● Có thể nghe rõ: Bất cứ ai trong Nhóm có thể nói với người khác mà không cần phải nói to hoặc rời khỏi bàn của anh ta. </a:t>
            </a:r>
            <a:endParaRPr lang="en-US" dirty="0" smtClean="0"/>
          </a:p>
          <a:p>
            <a:r>
              <a:rPr lang="vi-VN" dirty="0" smtClean="0"/>
              <a:t>● Khả năng quan sát:  Bất cứ ai trong Nhóm có đều có thể nhìn thấy những người khác. Mọi người đều có thể nhìn thấy bảng công việc (taskboard). Không nhất thiết là phải đủ gần để có thể đọc được những thứ viết trên bảng mà chỉ c</a:t>
            </a:r>
            <a:r>
              <a:rPr lang="en-US" dirty="0" smtClean="0"/>
              <a:t>ầ</a:t>
            </a:r>
            <a:r>
              <a:rPr lang="vi-VN" dirty="0" smtClean="0"/>
              <a:t>n nh</a:t>
            </a:r>
            <a:r>
              <a:rPr lang="en-US" dirty="0" smtClean="0"/>
              <a:t>ì</a:t>
            </a:r>
            <a:r>
              <a:rPr lang="vi-VN" dirty="0" smtClean="0"/>
              <a:t>n thấy là được. </a:t>
            </a:r>
            <a:endParaRPr lang="en-US" dirty="0" smtClean="0"/>
          </a:p>
          <a:p>
            <a:r>
              <a:rPr lang="vi-VN" dirty="0" smtClean="0"/>
              <a:t>● Riêng biệt: Nếu toàn bộ Nhóm của bạn đột nhiên đứng lên và tham gia vào một cuộc thảo luận tự phát và trực tiếp, không ai ngoài nhóm của bạn ở gần đó bị quấy rầy. Và ngược lại.</a:t>
            </a:r>
            <a:endParaRPr lang="en-US" dirty="0" smtClean="0"/>
          </a:p>
          <a:p>
            <a:r>
              <a:rPr lang="en-US" dirty="0" smtClean="0"/>
              <a:t>2)</a:t>
            </a:r>
            <a:r>
              <a:rPr lang="en-GB" dirty="0" smtClean="0"/>
              <a:t> </a:t>
            </a:r>
            <a:r>
              <a:rPr lang="en-GB" dirty="0" err="1" smtClean="0"/>
              <a:t>Bố</a:t>
            </a:r>
            <a:r>
              <a:rPr lang="en-GB" dirty="0" smtClean="0"/>
              <a:t> </a:t>
            </a:r>
            <a:r>
              <a:rPr lang="en-GB" dirty="0" err="1" smtClean="0"/>
              <a:t>trí</a:t>
            </a:r>
            <a:r>
              <a:rPr lang="en-GB" dirty="0" smtClean="0"/>
              <a:t>  </a:t>
            </a:r>
            <a:r>
              <a:rPr lang="en-GB" dirty="0" err="1" smtClean="0"/>
              <a:t>cho</a:t>
            </a:r>
            <a:r>
              <a:rPr lang="en-GB" dirty="0" smtClean="0"/>
              <a:t> Product Owner </a:t>
            </a:r>
            <a:r>
              <a:rPr lang="en-GB" dirty="0" err="1" smtClean="0"/>
              <a:t>một</a:t>
            </a:r>
            <a:r>
              <a:rPr lang="en-GB" dirty="0" smtClean="0"/>
              <a:t> </a:t>
            </a:r>
            <a:r>
              <a:rPr lang="en-GB" dirty="0" err="1" smtClean="0"/>
              <a:t>khu</a:t>
            </a:r>
            <a:r>
              <a:rPr lang="en-GB" dirty="0" smtClean="0"/>
              <a:t> </a:t>
            </a:r>
            <a:r>
              <a:rPr lang="en-GB" dirty="0" err="1" smtClean="0"/>
              <a:t>vực</a:t>
            </a:r>
            <a:endParaRPr lang="en-GB" dirty="0" smtClean="0"/>
          </a:p>
          <a:p>
            <a:r>
              <a:rPr lang="vi-VN" dirty="0" smtClean="0"/>
              <a:t>Product Owner sẽ đủ gần để Nhóm có thể đi tới và hỏi anh ta vài điều, và anh ta có thể đi tới bảng công việc. Nhưng anh ta sẽ không được ngồi cùng Nhóm. Tại sao? Bởi vì có thể anh ta sẽ không kiềm chế được bản thân và can thiệp vào chi tiết, và Nhóm sẽ không “kết dính” một cách đúng đắn (tức là đạt được sự gắn kết, tự quản, trạng thái siêu năng suất)</a:t>
            </a:r>
            <a:endParaRPr lang="en-US" dirty="0"/>
          </a:p>
        </p:txBody>
      </p:sp>
      <p:sp>
        <p:nvSpPr>
          <p:cNvPr id="4" name="Slide Number Placeholder 3"/>
          <p:cNvSpPr>
            <a:spLocks noGrp="1"/>
          </p:cNvSpPr>
          <p:nvPr>
            <p:ph type="sldNum" sz="quarter" idx="10"/>
          </p:nvPr>
        </p:nvSpPr>
        <p:spPr/>
        <p:txBody>
          <a:bodyPr/>
          <a:lstStyle/>
          <a:p>
            <a:fld id="{A4D6F88A-F17F-491B-A558-A5E9980DD532}" type="slidenum">
              <a:rPr lang="en-US" smtClean="0"/>
              <a:pPr/>
              <a:t>32</a:t>
            </a:fld>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Slide Image Placeholder 1"/>
          <p:cNvSpPr>
            <a:spLocks noGrp="1" noRot="1" noChangeAspect="1" noTextEdit="1"/>
          </p:cNvSpPr>
          <p:nvPr>
            <p:ph type="sldImg"/>
          </p:nvPr>
        </p:nvSpPr>
        <p:spPr bwMode="auto">
          <a:noFill/>
          <a:ln>
            <a:solidFill>
              <a:srgbClr val="000000"/>
            </a:solidFill>
            <a:miter lim="800000"/>
            <a:headEnd/>
            <a:tailEnd/>
          </a:ln>
        </p:spPr>
      </p:sp>
      <p:sp>
        <p:nvSpPr>
          <p:cNvPr id="119811"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dirty="0" smtClean="0"/>
          </a:p>
        </p:txBody>
      </p:sp>
      <p:sp>
        <p:nvSpPr>
          <p:cNvPr id="126980"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7522B80A-419E-4A25-A0FF-711AF4C34A54}" type="slidenum">
              <a:rPr lang="en-US" smtClean="0"/>
              <a:pPr fontAlgn="base">
                <a:spcBef>
                  <a:spcPct val="0"/>
                </a:spcBef>
                <a:spcAft>
                  <a:spcPct val="0"/>
                </a:spcAft>
                <a:defRPr/>
              </a:pPr>
              <a:t>33</a:t>
            </a:fld>
            <a:endParaRPr lang="en-US" smtClean="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4D6F88A-F17F-491B-A558-A5E9980DD532}" type="slidenum">
              <a:rPr lang="en-US" smtClean="0"/>
              <a:pPr/>
              <a:t>34</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4D6F88A-F17F-491B-A558-A5E9980DD532}" type="slidenum">
              <a:rPr lang="en-US" smtClean="0"/>
              <a:pPr/>
              <a:t>4</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4D6F88A-F17F-491B-A558-A5E9980DD532}" type="slidenum">
              <a:rPr lang="en-US" smtClean="0"/>
              <a:pPr/>
              <a:t>5</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4D6F88A-F17F-491B-A558-A5E9980DD532}" type="slidenum">
              <a:rPr lang="en-US" smtClean="0"/>
              <a:pPr/>
              <a:t>6</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4D6F88A-F17F-491B-A558-A5E9980DD532}" type="slidenum">
              <a:rPr lang="en-US" smtClean="0"/>
              <a:pPr/>
              <a:t>7</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4D6F88A-F17F-491B-A558-A5E9980DD532}" type="slidenum">
              <a:rPr lang="en-US" smtClean="0"/>
              <a:pPr/>
              <a:t>8</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4D6F88A-F17F-491B-A558-A5E9980DD532}" type="slidenum">
              <a:rPr lang="en-US" smtClean="0"/>
              <a:pPr/>
              <a:t>9</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419600" y="3962400"/>
            <a:ext cx="4495800" cy="1146175"/>
          </a:xfrm>
        </p:spPr>
        <p:txBody>
          <a:bodyPr>
            <a:normAutofit/>
          </a:bodyPr>
          <a:lstStyle>
            <a:lvl1pPr algn="l">
              <a:defRPr sz="2400" normalizeH="0" baseline="0">
                <a:solidFill>
                  <a:srgbClr val="FF6600"/>
                </a:solidFill>
                <a:latin typeface="Segoe UI" pitchFamily="34" charset="0"/>
                <a:ea typeface="Roboto Lt" pitchFamily="2" charset="0"/>
                <a:cs typeface="Segoe UI" pitchFamily="34" charset="0"/>
              </a:defRPr>
            </a:lvl1pPr>
          </a:lstStyle>
          <a:p>
            <a:r>
              <a:rPr lang="en-US" dirty="0" smtClean="0"/>
              <a:t>CLICK TO EDIT MASTER</a:t>
            </a:r>
            <a:br>
              <a:rPr lang="en-US" dirty="0" smtClean="0"/>
            </a:br>
            <a:r>
              <a:rPr lang="en-US" dirty="0" smtClean="0"/>
              <a:t>TITLE STYLE</a:t>
            </a:r>
            <a:endParaRPr lang="en-US" dirty="0"/>
          </a:p>
        </p:txBody>
      </p:sp>
      <p:sp>
        <p:nvSpPr>
          <p:cNvPr id="3" name="Subtitle 2"/>
          <p:cNvSpPr>
            <a:spLocks noGrp="1"/>
          </p:cNvSpPr>
          <p:nvPr>
            <p:ph type="subTitle" idx="1" hasCustomPrompt="1"/>
          </p:nvPr>
        </p:nvSpPr>
        <p:spPr>
          <a:xfrm>
            <a:off x="4419600" y="4953000"/>
            <a:ext cx="4419600" cy="1066800"/>
          </a:xfrm>
        </p:spPr>
        <p:txBody>
          <a:bodyPr>
            <a:normAutofit/>
          </a:bodyPr>
          <a:lstStyle>
            <a:lvl1pPr marL="0" indent="0" algn="l">
              <a:buNone/>
              <a:defRPr sz="1400" b="1">
                <a:solidFill>
                  <a:srgbClr val="FF6600"/>
                </a:solidFill>
                <a:latin typeface="Segoe UI" pitchFamily="34" charset="0"/>
                <a:ea typeface="Roboto" pitchFamily="2" charset="0"/>
                <a:cs typeface="Segoe UI"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9153525" cy="686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93868163"/>
      </p:ext>
    </p:extLst>
  </p:cSld>
  <p:clrMapOvr>
    <a:masterClrMapping/>
  </p:clrMapOvr>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752600" y="198438"/>
            <a:ext cx="7086600" cy="487362"/>
          </a:xfrm>
        </p:spPr>
        <p:txBody>
          <a:bodyPr anchor="t">
            <a:normAutofit/>
          </a:bodyPr>
          <a:lstStyle>
            <a:lvl1pPr algn="r">
              <a:defRPr sz="2400" b="0" i="0" baseline="0">
                <a:solidFill>
                  <a:schemeClr val="bg1"/>
                </a:solidFill>
                <a:latin typeface="Segoe UI" pitchFamily="34" charset="0"/>
                <a:ea typeface="Roboto Lt" pitchFamily="2" charset="0"/>
                <a:cs typeface="Segoe UI" pitchFamily="34" charset="0"/>
              </a:defRPr>
            </a:lvl1pPr>
          </a:lstStyle>
          <a:p>
            <a:r>
              <a:rPr lang="en-US" dirty="0" err="1" smtClean="0"/>
              <a:t>Tiêu</a:t>
            </a:r>
            <a:r>
              <a:rPr lang="en-US" dirty="0" smtClean="0"/>
              <a:t> </a:t>
            </a:r>
            <a:r>
              <a:rPr lang="en-US" dirty="0" err="1" smtClean="0"/>
              <a:t>đề</a:t>
            </a:r>
            <a:r>
              <a:rPr lang="en-US" dirty="0" smtClean="0"/>
              <a:t> </a:t>
            </a:r>
            <a:r>
              <a:rPr lang="en-US" dirty="0" err="1" smtClean="0"/>
              <a:t>Silde</a:t>
            </a:r>
            <a:endParaRPr lang="en-US" dirty="0"/>
          </a:p>
        </p:txBody>
      </p:sp>
      <p:sp>
        <p:nvSpPr>
          <p:cNvPr id="3" name="Content Placeholder 2"/>
          <p:cNvSpPr>
            <a:spLocks noGrp="1"/>
          </p:cNvSpPr>
          <p:nvPr>
            <p:ph idx="1" hasCustomPrompt="1"/>
          </p:nvPr>
        </p:nvSpPr>
        <p:spPr>
          <a:xfrm>
            <a:off x="1295400" y="1066800"/>
            <a:ext cx="7772400" cy="457200"/>
          </a:xfrm>
        </p:spPr>
        <p:txBody>
          <a:bodyPr>
            <a:normAutofit/>
          </a:bodyPr>
          <a:lstStyle>
            <a:lvl1pPr marL="0" indent="0">
              <a:buFontTx/>
              <a:buNone/>
              <a:defRPr sz="2400" b="1" baseline="0">
                <a:latin typeface="Segoe UI" pitchFamily="34" charset="0"/>
                <a:ea typeface="Roboto" pitchFamily="2" charset="0"/>
                <a:cs typeface="Segoe UI" pitchFamily="34" charset="0"/>
              </a:defRPr>
            </a:lvl1pPr>
            <a:lvl2pPr marL="457200" indent="0" algn="just">
              <a:buFontTx/>
              <a:buNone/>
              <a:defRPr sz="1600">
                <a:latin typeface="Roboto Lt" pitchFamily="2" charset="0"/>
                <a:ea typeface="Roboto Lt" pitchFamily="2" charset="0"/>
              </a:defRPr>
            </a:lvl2pPr>
            <a:lvl3pPr algn="just">
              <a:defRPr sz="1600">
                <a:latin typeface="Roboto Lt" pitchFamily="2" charset="0"/>
                <a:ea typeface="Roboto Lt" pitchFamily="2" charset="0"/>
              </a:defRPr>
            </a:lvl3pPr>
            <a:lvl4pPr marL="1600200" indent="-228600" algn="just">
              <a:buFont typeface="Courier New" pitchFamily="49" charset="0"/>
              <a:buChar char="o"/>
              <a:defRPr sz="1600">
                <a:latin typeface="Roboto Lt" pitchFamily="2" charset="0"/>
                <a:ea typeface="Roboto Lt" pitchFamily="2" charset="0"/>
              </a:defRPr>
            </a:lvl4pPr>
            <a:lvl5pPr algn="just">
              <a:defRPr sz="1600">
                <a:latin typeface="Roboto Lt" pitchFamily="2" charset="0"/>
                <a:ea typeface="Roboto Lt" pitchFamily="2" charset="0"/>
              </a:defRPr>
            </a:lvl5pPr>
          </a:lstStyle>
          <a:p>
            <a:pPr lvl="0"/>
            <a:r>
              <a:rPr lang="en-US" dirty="0" err="1" smtClean="0"/>
              <a:t>Đề</a:t>
            </a:r>
            <a:r>
              <a:rPr lang="en-US" dirty="0" smtClean="0"/>
              <a:t> </a:t>
            </a:r>
            <a:r>
              <a:rPr lang="en-US" dirty="0" err="1" smtClean="0"/>
              <a:t>mục</a:t>
            </a:r>
            <a:r>
              <a:rPr lang="en-US" dirty="0" smtClean="0"/>
              <a:t> </a:t>
            </a:r>
            <a:r>
              <a:rPr lang="en-US" dirty="0" err="1" smtClean="0"/>
              <a:t>lớn</a:t>
            </a:r>
            <a:endParaRPr lang="en-US" dirty="0" smtClean="0"/>
          </a:p>
        </p:txBody>
      </p:sp>
      <p:sp>
        <p:nvSpPr>
          <p:cNvPr id="6" name="Content Placeholder 4"/>
          <p:cNvSpPr>
            <a:spLocks noGrp="1"/>
          </p:cNvSpPr>
          <p:nvPr/>
        </p:nvSpPr>
        <p:spPr>
          <a:xfrm>
            <a:off x="4800599" y="2057400"/>
            <a:ext cx="4191001" cy="3200400"/>
          </a:xfrm>
          <a:prstGeom prst="rect">
            <a:avLst/>
          </a:prstGeom>
        </p:spPr>
        <p:txBody>
          <a:bodyPr vert="horz" lIns="91440" tIns="45720" rIns="91440" bIns="45720" rtlCol="0">
            <a:normAutofit/>
          </a:bodyPr>
          <a:lstStyle>
            <a:lvl1pPr marL="0" indent="0" algn="l" defTabSz="914400" rtl="0" eaLnBrk="1" latinLnBrk="0" hangingPunct="1">
              <a:spcBef>
                <a:spcPct val="20000"/>
              </a:spcBef>
              <a:buFontTx/>
              <a:buNone/>
              <a:defRPr sz="2400" b="0" kern="1200" baseline="0">
                <a:solidFill>
                  <a:schemeClr val="tx1"/>
                </a:solidFill>
                <a:latin typeface="Segoe UI" pitchFamily="34" charset="0"/>
                <a:ea typeface="Roboto" pitchFamily="2" charset="0"/>
                <a:cs typeface="Segoe UI" pitchFamily="34" charset="0"/>
              </a:defRPr>
            </a:lvl1pPr>
            <a:lvl2pPr marL="514350" indent="-230188" algn="l" defTabSz="914400" rtl="0" eaLnBrk="1" latinLnBrk="0" hangingPunct="1">
              <a:spcBef>
                <a:spcPct val="20000"/>
              </a:spcBef>
              <a:buFont typeface="Arial" pitchFamily="34" charset="0"/>
              <a:buChar char="•"/>
              <a:defRPr sz="2400" kern="1200">
                <a:solidFill>
                  <a:schemeClr val="tx1"/>
                </a:solidFill>
                <a:latin typeface="Segoe UI" pitchFamily="34" charset="0"/>
                <a:ea typeface="Roboto Lt" pitchFamily="2" charset="0"/>
                <a:cs typeface="Segoe UI" pitchFamily="34" charset="0"/>
              </a:defRPr>
            </a:lvl2pPr>
            <a:lvl3pPr marL="966788" indent="-284163" algn="l" defTabSz="914400" rtl="0" eaLnBrk="1" latinLnBrk="0" hangingPunct="1">
              <a:spcBef>
                <a:spcPct val="20000"/>
              </a:spcBef>
              <a:buFont typeface="Courier New" pitchFamily="49" charset="0"/>
              <a:buChar char="o"/>
              <a:defRPr sz="2400" kern="1200">
                <a:solidFill>
                  <a:schemeClr val="tx1"/>
                </a:solidFill>
                <a:latin typeface="Segoe UI" pitchFamily="34" charset="0"/>
                <a:ea typeface="Roboto Lt" pitchFamily="2" charset="0"/>
                <a:cs typeface="Segoe UI" pitchFamily="34" charset="0"/>
              </a:defRPr>
            </a:lvl3pPr>
            <a:lvl4pPr marL="1428750" indent="-282575" algn="l" defTabSz="914400" rtl="0" eaLnBrk="1" latinLnBrk="0" hangingPunct="1">
              <a:spcBef>
                <a:spcPct val="20000"/>
              </a:spcBef>
              <a:buFont typeface="Wingdings" pitchFamily="2" charset="2"/>
              <a:buChar char="§"/>
              <a:defRPr sz="2400" kern="1200">
                <a:solidFill>
                  <a:schemeClr val="tx1"/>
                </a:solidFill>
                <a:latin typeface="Segoe UI" pitchFamily="34" charset="0"/>
                <a:ea typeface="Roboto Lt" pitchFamily="2" charset="0"/>
                <a:cs typeface="Segoe UI" pitchFamily="34" charset="0"/>
              </a:defRPr>
            </a:lvl4pPr>
            <a:lvl5pPr marL="2057400" indent="-228600" algn="just" defTabSz="914400" rtl="0" eaLnBrk="1" latinLnBrk="0" hangingPunct="1">
              <a:spcBef>
                <a:spcPct val="20000"/>
              </a:spcBef>
              <a:buFont typeface="Arial" pitchFamily="34" charset="0"/>
              <a:buChar char="»"/>
              <a:defRPr sz="1600" kern="1200">
                <a:solidFill>
                  <a:schemeClr val="tx1"/>
                </a:solidFill>
                <a:latin typeface="Roboto Lt" pitchFamily="2" charset="0"/>
                <a:ea typeface="Roboto Lt" pitchFamily="2" charset="0"/>
                <a:cs typeface="Segoe UI"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a:p>
        </p:txBody>
      </p:sp>
      <p:sp>
        <p:nvSpPr>
          <p:cNvPr id="7" name="Content Placeholder 2"/>
          <p:cNvSpPr>
            <a:spLocks noGrp="1"/>
          </p:cNvSpPr>
          <p:nvPr>
            <p:ph idx="13" hasCustomPrompt="1"/>
          </p:nvPr>
        </p:nvSpPr>
        <p:spPr>
          <a:xfrm>
            <a:off x="4953000" y="1828800"/>
            <a:ext cx="4038600" cy="2743200"/>
          </a:xfrm>
        </p:spPr>
        <p:txBody>
          <a:bodyPr>
            <a:normAutofit/>
          </a:bodyPr>
          <a:lstStyle>
            <a:lvl1pPr marL="0" indent="0">
              <a:buFontTx/>
              <a:buNone/>
              <a:defRPr sz="2400" b="0" baseline="0">
                <a:latin typeface="Segoe UI" pitchFamily="34" charset="0"/>
                <a:ea typeface="Roboto" pitchFamily="2" charset="0"/>
                <a:cs typeface="Segoe UI" pitchFamily="34" charset="0"/>
              </a:defRPr>
            </a:lvl1pPr>
            <a:lvl2pPr marL="457200" indent="0" algn="just">
              <a:buFontTx/>
              <a:buNone/>
              <a:defRPr sz="1600">
                <a:latin typeface="Roboto Lt" pitchFamily="2" charset="0"/>
                <a:ea typeface="Roboto Lt" pitchFamily="2" charset="0"/>
              </a:defRPr>
            </a:lvl2pPr>
            <a:lvl3pPr algn="just">
              <a:defRPr sz="1600">
                <a:latin typeface="Roboto Lt" pitchFamily="2" charset="0"/>
                <a:ea typeface="Roboto Lt" pitchFamily="2" charset="0"/>
              </a:defRPr>
            </a:lvl3pPr>
            <a:lvl4pPr marL="1600200" indent="-228600" algn="just">
              <a:buFont typeface="Courier New" pitchFamily="49" charset="0"/>
              <a:buChar char="o"/>
              <a:defRPr sz="1600">
                <a:latin typeface="Roboto Lt" pitchFamily="2" charset="0"/>
                <a:ea typeface="Roboto Lt" pitchFamily="2" charset="0"/>
              </a:defRPr>
            </a:lvl4pPr>
            <a:lvl5pPr algn="just">
              <a:defRPr sz="1600">
                <a:latin typeface="Roboto Lt" pitchFamily="2" charset="0"/>
                <a:ea typeface="Roboto Lt" pitchFamily="2" charset="0"/>
              </a:defRPr>
            </a:lvl5pPr>
          </a:lstStyle>
          <a:p>
            <a:r>
              <a:rPr lang="en-US" dirty="0" err="1" smtClean="0"/>
              <a:t>Nội</a:t>
            </a:r>
            <a:r>
              <a:rPr lang="en-US" dirty="0" smtClean="0"/>
              <a:t> dung </a:t>
            </a:r>
            <a:r>
              <a:rPr lang="en-US" dirty="0" err="1" smtClean="0"/>
              <a:t>cần</a:t>
            </a:r>
            <a:r>
              <a:rPr lang="en-US" dirty="0" smtClean="0"/>
              <a:t> </a:t>
            </a:r>
            <a:r>
              <a:rPr lang="en-US" dirty="0" err="1" smtClean="0"/>
              <a:t>viết</a:t>
            </a:r>
            <a:r>
              <a:rPr lang="en-US" dirty="0" smtClean="0"/>
              <a:t> …….</a:t>
            </a:r>
          </a:p>
          <a:p>
            <a:r>
              <a:rPr lang="en-US" dirty="0" smtClean="0"/>
              <a:t>960, abstract, background, banner, bar, box, business, button, circle, clean,</a:t>
            </a:r>
          </a:p>
          <a:p>
            <a:r>
              <a:rPr lang="en-US" b="1" dirty="0" err="1" smtClean="0"/>
              <a:t>Nôi</a:t>
            </a:r>
            <a:r>
              <a:rPr lang="en-US" b="1" dirty="0" smtClean="0"/>
              <a:t> dung </a:t>
            </a:r>
            <a:r>
              <a:rPr lang="en-US" b="1" dirty="0" err="1" smtClean="0"/>
              <a:t>cần</a:t>
            </a:r>
            <a:r>
              <a:rPr lang="en-US" b="1" dirty="0" smtClean="0"/>
              <a:t> </a:t>
            </a:r>
            <a:r>
              <a:rPr lang="en-US" b="1" dirty="0" err="1" smtClean="0"/>
              <a:t>nhấn</a:t>
            </a:r>
            <a:r>
              <a:rPr lang="en-US" b="1" dirty="0" smtClean="0"/>
              <a:t> </a:t>
            </a:r>
            <a:r>
              <a:rPr lang="en-US" b="1" dirty="0" err="1" smtClean="0"/>
              <a:t>mạnh</a:t>
            </a:r>
            <a:endParaRPr lang="en-US" dirty="0"/>
          </a:p>
        </p:txBody>
      </p:sp>
      <p:sp>
        <p:nvSpPr>
          <p:cNvPr id="11" name="Slide Number Placeholder 10"/>
          <p:cNvSpPr>
            <a:spLocks noGrp="1"/>
          </p:cNvSpPr>
          <p:nvPr>
            <p:ph type="sldNum" sz="quarter" idx="14"/>
          </p:nvPr>
        </p:nvSpPr>
        <p:spPr>
          <a:xfrm>
            <a:off x="-1371600" y="6172200"/>
            <a:ext cx="2133600" cy="365125"/>
          </a:xfrm>
          <a:prstGeom prst="rect">
            <a:avLst/>
          </a:prstGeom>
        </p:spPr>
        <p:txBody>
          <a:bodyPr/>
          <a:lstStyle>
            <a:lvl1pPr algn="r">
              <a:defRPr>
                <a:solidFill>
                  <a:schemeClr val="bg1"/>
                </a:solidFill>
                <a:latin typeface="Segoe UI" pitchFamily="34" charset="0"/>
                <a:ea typeface="Segoe UI" pitchFamily="34" charset="0"/>
                <a:cs typeface="Segoe UI" pitchFamily="34" charset="0"/>
              </a:defRPr>
            </a:lvl1pPr>
          </a:lstStyle>
          <a:p>
            <a:fld id="{C9454D8F-10CC-4917-9EE3-EC45D591F45E}" type="slidenum">
              <a:rPr lang="en-US" smtClean="0"/>
              <a:pPr/>
              <a:t>‹#›</a:t>
            </a:fld>
            <a:endParaRPr lang="en-US"/>
          </a:p>
        </p:txBody>
      </p:sp>
    </p:spTree>
    <p:extLst>
      <p:ext uri="{BB962C8B-B14F-4D97-AF65-F5344CB8AC3E}">
        <p14:creationId xmlns:p14="http://schemas.microsoft.com/office/powerpoint/2010/main" val="2143991189"/>
      </p:ext>
    </p:extLst>
  </p:cSld>
  <p:clrMapOvr>
    <a:masterClrMapping/>
  </p:clrMapOvr>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752600" y="198438"/>
            <a:ext cx="7086600" cy="487362"/>
          </a:xfrm>
        </p:spPr>
        <p:txBody>
          <a:bodyPr anchor="t">
            <a:normAutofit/>
          </a:bodyPr>
          <a:lstStyle>
            <a:lvl1pPr algn="r">
              <a:defRPr sz="2400" b="0" i="0" baseline="0">
                <a:solidFill>
                  <a:schemeClr val="bg1"/>
                </a:solidFill>
                <a:latin typeface="Segoe UI" pitchFamily="34" charset="0"/>
                <a:ea typeface="Roboto Lt" pitchFamily="2" charset="0"/>
                <a:cs typeface="Segoe UI" pitchFamily="34" charset="0"/>
              </a:defRPr>
            </a:lvl1pPr>
          </a:lstStyle>
          <a:p>
            <a:r>
              <a:rPr lang="en-US" dirty="0" err="1" smtClean="0"/>
              <a:t>Tiêu</a:t>
            </a:r>
            <a:r>
              <a:rPr lang="en-US" dirty="0" smtClean="0"/>
              <a:t> </a:t>
            </a:r>
            <a:r>
              <a:rPr lang="en-US" dirty="0" err="1" smtClean="0"/>
              <a:t>đề</a:t>
            </a:r>
            <a:r>
              <a:rPr lang="en-US" dirty="0" smtClean="0"/>
              <a:t> </a:t>
            </a:r>
            <a:r>
              <a:rPr lang="en-US" dirty="0" err="1" smtClean="0"/>
              <a:t>Silde</a:t>
            </a:r>
            <a:endParaRPr lang="en-US" dirty="0"/>
          </a:p>
        </p:txBody>
      </p:sp>
      <p:sp>
        <p:nvSpPr>
          <p:cNvPr id="3" name="Content Placeholder 2"/>
          <p:cNvSpPr>
            <a:spLocks noGrp="1"/>
          </p:cNvSpPr>
          <p:nvPr>
            <p:ph idx="1" hasCustomPrompt="1"/>
          </p:nvPr>
        </p:nvSpPr>
        <p:spPr>
          <a:xfrm>
            <a:off x="1295400" y="1066800"/>
            <a:ext cx="7772400" cy="457200"/>
          </a:xfrm>
        </p:spPr>
        <p:txBody>
          <a:bodyPr>
            <a:normAutofit/>
          </a:bodyPr>
          <a:lstStyle>
            <a:lvl1pPr marL="0" indent="0">
              <a:buFontTx/>
              <a:buNone/>
              <a:defRPr sz="2400" b="1" baseline="0">
                <a:latin typeface="Segoe UI" pitchFamily="34" charset="0"/>
                <a:ea typeface="Roboto" pitchFamily="2" charset="0"/>
                <a:cs typeface="Segoe UI" pitchFamily="34" charset="0"/>
              </a:defRPr>
            </a:lvl1pPr>
            <a:lvl2pPr marL="457200" indent="0" algn="just">
              <a:buFontTx/>
              <a:buNone/>
              <a:defRPr sz="1600">
                <a:latin typeface="Roboto Lt" pitchFamily="2" charset="0"/>
                <a:ea typeface="Roboto Lt" pitchFamily="2" charset="0"/>
              </a:defRPr>
            </a:lvl2pPr>
            <a:lvl3pPr algn="just">
              <a:defRPr sz="1600">
                <a:latin typeface="Roboto Lt" pitchFamily="2" charset="0"/>
                <a:ea typeface="Roboto Lt" pitchFamily="2" charset="0"/>
              </a:defRPr>
            </a:lvl3pPr>
            <a:lvl4pPr marL="1600200" indent="-228600" algn="just">
              <a:buFont typeface="Courier New" pitchFamily="49" charset="0"/>
              <a:buChar char="o"/>
              <a:defRPr sz="1600">
                <a:latin typeface="Roboto Lt" pitchFamily="2" charset="0"/>
                <a:ea typeface="Roboto Lt" pitchFamily="2" charset="0"/>
              </a:defRPr>
            </a:lvl4pPr>
            <a:lvl5pPr algn="just">
              <a:defRPr sz="1600">
                <a:latin typeface="Roboto Lt" pitchFamily="2" charset="0"/>
                <a:ea typeface="Roboto Lt" pitchFamily="2" charset="0"/>
              </a:defRPr>
            </a:lvl5pPr>
          </a:lstStyle>
          <a:p>
            <a:pPr lvl="0"/>
            <a:r>
              <a:rPr lang="en-US" dirty="0" err="1" smtClean="0"/>
              <a:t>Đề</a:t>
            </a:r>
            <a:r>
              <a:rPr lang="en-US" dirty="0" smtClean="0"/>
              <a:t> </a:t>
            </a:r>
            <a:r>
              <a:rPr lang="en-US" dirty="0" err="1" smtClean="0"/>
              <a:t>mục</a:t>
            </a:r>
            <a:r>
              <a:rPr lang="en-US" dirty="0" smtClean="0"/>
              <a:t> </a:t>
            </a:r>
            <a:r>
              <a:rPr lang="en-US" dirty="0" err="1" smtClean="0"/>
              <a:t>lớn</a:t>
            </a:r>
            <a:endParaRPr lang="en-US" dirty="0" smtClean="0"/>
          </a:p>
        </p:txBody>
      </p:sp>
      <p:sp>
        <p:nvSpPr>
          <p:cNvPr id="5" name="Content Placeholder 2"/>
          <p:cNvSpPr>
            <a:spLocks noGrp="1"/>
          </p:cNvSpPr>
          <p:nvPr>
            <p:ph idx="13" hasCustomPrompt="1"/>
          </p:nvPr>
        </p:nvSpPr>
        <p:spPr>
          <a:xfrm>
            <a:off x="1295400" y="1676400"/>
            <a:ext cx="7772400" cy="3048000"/>
          </a:xfrm>
        </p:spPr>
        <p:txBody>
          <a:bodyPr>
            <a:normAutofit/>
          </a:bodyPr>
          <a:lstStyle>
            <a:lvl1pPr marL="0" indent="0" algn="l">
              <a:buFontTx/>
              <a:buNone/>
              <a:defRPr sz="2400" b="0" baseline="0">
                <a:latin typeface="Segoe UI" pitchFamily="34" charset="0"/>
                <a:ea typeface="Roboto" pitchFamily="2" charset="0"/>
                <a:cs typeface="Segoe UI" pitchFamily="34" charset="0"/>
              </a:defRPr>
            </a:lvl1pPr>
            <a:lvl2pPr marL="514350" indent="-230188" algn="l">
              <a:buFont typeface="Arial" pitchFamily="34" charset="0"/>
              <a:buChar char="•"/>
              <a:defRPr sz="2400">
                <a:latin typeface="Segoe UI" pitchFamily="34" charset="0"/>
                <a:ea typeface="Roboto Lt" pitchFamily="2" charset="0"/>
                <a:cs typeface="Segoe UI" pitchFamily="34" charset="0"/>
              </a:defRPr>
            </a:lvl2pPr>
            <a:lvl3pPr marL="966788" indent="-284163" algn="l">
              <a:buFont typeface="Courier New" pitchFamily="49" charset="0"/>
              <a:buChar char="o"/>
              <a:defRPr sz="2400">
                <a:latin typeface="Segoe UI" pitchFamily="34" charset="0"/>
                <a:ea typeface="Roboto Lt" pitchFamily="2" charset="0"/>
                <a:cs typeface="Segoe UI" pitchFamily="34" charset="0"/>
              </a:defRPr>
            </a:lvl3pPr>
            <a:lvl4pPr marL="1428750" indent="-282575" algn="l">
              <a:buFont typeface="Wingdings" pitchFamily="2" charset="2"/>
              <a:buChar char="§"/>
              <a:defRPr sz="2400">
                <a:latin typeface="Segoe UI" pitchFamily="34" charset="0"/>
                <a:ea typeface="Roboto Lt" pitchFamily="2" charset="0"/>
                <a:cs typeface="Segoe UI" pitchFamily="34" charset="0"/>
              </a:defRPr>
            </a:lvl4pPr>
            <a:lvl5pPr algn="just">
              <a:defRPr sz="1600">
                <a:latin typeface="Roboto Lt" pitchFamily="2" charset="0"/>
                <a:ea typeface="Roboto Lt" pitchFamily="2" charset="0"/>
              </a:defRPr>
            </a:lvl5pPr>
          </a:lstStyle>
          <a:p>
            <a:pPr lvl="0"/>
            <a:r>
              <a:rPr lang="en-US" dirty="0" err="1" smtClean="0"/>
              <a:t>Nội</a:t>
            </a:r>
            <a:r>
              <a:rPr lang="en-US" dirty="0" smtClean="0"/>
              <a:t> dung</a:t>
            </a:r>
          </a:p>
          <a:p>
            <a:pPr lvl="0"/>
            <a:r>
              <a:rPr lang="en-US" dirty="0" smtClean="0"/>
              <a:t>Second level</a:t>
            </a:r>
          </a:p>
          <a:p>
            <a:pPr lvl="1"/>
            <a:r>
              <a:rPr lang="en-US" dirty="0" smtClean="0"/>
              <a:t>Third level</a:t>
            </a:r>
          </a:p>
          <a:p>
            <a:pPr lvl="2"/>
            <a:r>
              <a:rPr lang="en-US" dirty="0" smtClean="0"/>
              <a:t>Fourth level</a:t>
            </a:r>
          </a:p>
          <a:p>
            <a:pPr lvl="3"/>
            <a:r>
              <a:rPr lang="en-US" dirty="0" smtClean="0"/>
              <a:t>Fifth level</a:t>
            </a:r>
            <a:endParaRPr lang="en-US" dirty="0"/>
          </a:p>
        </p:txBody>
      </p:sp>
      <p:sp>
        <p:nvSpPr>
          <p:cNvPr id="6" name="Slide Number Placeholder 5"/>
          <p:cNvSpPr>
            <a:spLocks noGrp="1"/>
          </p:cNvSpPr>
          <p:nvPr>
            <p:ph type="sldNum" sz="quarter" idx="14"/>
          </p:nvPr>
        </p:nvSpPr>
        <p:spPr>
          <a:xfrm>
            <a:off x="-1371600" y="6172200"/>
            <a:ext cx="2133600" cy="365125"/>
          </a:xfrm>
          <a:prstGeom prst="rect">
            <a:avLst/>
          </a:prstGeom>
        </p:spPr>
        <p:txBody>
          <a:bodyPr/>
          <a:lstStyle>
            <a:lvl1pPr algn="r">
              <a:defRPr>
                <a:solidFill>
                  <a:schemeClr val="bg1"/>
                </a:solidFill>
                <a:latin typeface="Segoe UI" pitchFamily="34" charset="0"/>
                <a:ea typeface="Segoe UI" pitchFamily="34" charset="0"/>
                <a:cs typeface="Segoe UI" pitchFamily="34" charset="0"/>
              </a:defRPr>
            </a:lvl1pPr>
          </a:lstStyle>
          <a:p>
            <a:fld id="{C9454D8F-10CC-4917-9EE3-EC45D591F45E}" type="slidenum">
              <a:rPr lang="en-US" smtClean="0"/>
              <a:pPr/>
              <a:t>‹#›</a:t>
            </a:fld>
            <a:endParaRPr lang="en-US"/>
          </a:p>
        </p:txBody>
      </p:sp>
    </p:spTree>
    <p:extLst>
      <p:ext uri="{BB962C8B-B14F-4D97-AF65-F5344CB8AC3E}">
        <p14:creationId xmlns:p14="http://schemas.microsoft.com/office/powerpoint/2010/main" val="3971389339"/>
      </p:ext>
    </p:extLst>
  </p:cSld>
  <p:clrMapOvr>
    <a:masterClrMapping/>
  </p:clrMapOvr>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752600" y="198438"/>
            <a:ext cx="7086600" cy="487362"/>
          </a:xfrm>
        </p:spPr>
        <p:txBody>
          <a:bodyPr anchor="t">
            <a:normAutofit/>
          </a:bodyPr>
          <a:lstStyle>
            <a:lvl1pPr algn="r">
              <a:defRPr sz="2400" b="0" i="0" baseline="0">
                <a:solidFill>
                  <a:schemeClr val="bg1"/>
                </a:solidFill>
                <a:latin typeface="Segoe UI" pitchFamily="34" charset="0"/>
                <a:ea typeface="Roboto Lt" pitchFamily="2" charset="0"/>
                <a:cs typeface="Segoe UI" pitchFamily="34" charset="0"/>
              </a:defRPr>
            </a:lvl1pPr>
          </a:lstStyle>
          <a:p>
            <a:r>
              <a:rPr lang="en-US" dirty="0" smtClean="0"/>
              <a:t>Click to edit Master title style</a:t>
            </a:r>
            <a:endParaRPr lang="en-US" dirty="0"/>
          </a:p>
        </p:txBody>
      </p:sp>
      <p:sp>
        <p:nvSpPr>
          <p:cNvPr id="3" name="Content Placeholder 2"/>
          <p:cNvSpPr>
            <a:spLocks noGrp="1"/>
          </p:cNvSpPr>
          <p:nvPr>
            <p:ph idx="1"/>
          </p:nvPr>
        </p:nvSpPr>
        <p:spPr>
          <a:xfrm>
            <a:off x="1295400" y="1066800"/>
            <a:ext cx="7772400" cy="457200"/>
          </a:xfrm>
        </p:spPr>
        <p:txBody>
          <a:bodyPr>
            <a:normAutofit/>
          </a:bodyPr>
          <a:lstStyle>
            <a:lvl1pPr marL="0" indent="0">
              <a:buFontTx/>
              <a:buNone/>
              <a:defRPr sz="2400" b="1" baseline="0">
                <a:latin typeface="Segoe UI" pitchFamily="34" charset="0"/>
                <a:ea typeface="Roboto" pitchFamily="2" charset="0"/>
                <a:cs typeface="Segoe UI" pitchFamily="34" charset="0"/>
              </a:defRPr>
            </a:lvl1pPr>
            <a:lvl2pPr marL="457200" indent="0" algn="just">
              <a:buFontTx/>
              <a:buNone/>
              <a:defRPr sz="1600">
                <a:latin typeface="Roboto Lt" pitchFamily="2" charset="0"/>
                <a:ea typeface="Roboto Lt" pitchFamily="2" charset="0"/>
              </a:defRPr>
            </a:lvl2pPr>
            <a:lvl3pPr algn="just">
              <a:defRPr sz="1600">
                <a:latin typeface="Roboto Lt" pitchFamily="2" charset="0"/>
                <a:ea typeface="Roboto Lt" pitchFamily="2" charset="0"/>
              </a:defRPr>
            </a:lvl3pPr>
            <a:lvl4pPr marL="1600200" indent="-228600" algn="just">
              <a:buFont typeface="Courier New" pitchFamily="49" charset="0"/>
              <a:buChar char="o"/>
              <a:defRPr sz="1600">
                <a:latin typeface="Roboto Lt" pitchFamily="2" charset="0"/>
                <a:ea typeface="Roboto Lt" pitchFamily="2" charset="0"/>
              </a:defRPr>
            </a:lvl4pPr>
            <a:lvl5pPr algn="just">
              <a:defRPr sz="1600">
                <a:latin typeface="Roboto Lt" pitchFamily="2" charset="0"/>
                <a:ea typeface="Roboto Lt" pitchFamily="2" charset="0"/>
              </a:defRPr>
            </a:lvl5pPr>
          </a:lstStyle>
          <a:p>
            <a:pPr lvl="0"/>
            <a:r>
              <a:rPr lang="en-US" dirty="0" smtClean="0"/>
              <a:t>Click to edit Master text styles</a:t>
            </a:r>
          </a:p>
        </p:txBody>
      </p:sp>
      <p:sp>
        <p:nvSpPr>
          <p:cNvPr id="5" name="Slide Number Placeholder 5"/>
          <p:cNvSpPr>
            <a:spLocks noGrp="1"/>
          </p:cNvSpPr>
          <p:nvPr>
            <p:ph type="sldNum" sz="quarter" idx="10"/>
          </p:nvPr>
        </p:nvSpPr>
        <p:spPr>
          <a:xfrm>
            <a:off x="-1447800" y="6188075"/>
            <a:ext cx="2133600" cy="365125"/>
          </a:xfrm>
          <a:prstGeom prst="rect">
            <a:avLst/>
          </a:prstGeom>
        </p:spPr>
        <p:txBody>
          <a:bodyPr/>
          <a:lstStyle>
            <a:lvl1pPr>
              <a:defRPr/>
            </a:lvl1pPr>
          </a:lstStyle>
          <a:p>
            <a:pPr>
              <a:defRPr/>
            </a:pPr>
            <a:fld id="{587C0512-7E02-4E40-BD9C-21FAB99329CB}" type="slidenum">
              <a:rPr lang="en-US"/>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inv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5734107"/>
      </p:ext>
    </p:extLst>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Lst>
  <p:timing>
    <p:tnLst>
      <p:par>
        <p:cTn xmlns:p14="http://schemas.microsoft.com/office/powerpoint/2010/main" id="1" dur="indefinite" restart="never" nodeType="tmRoot"/>
      </p:par>
    </p:tnLst>
  </p:timing>
  <p:txStyles>
    <p:titleStyle>
      <a:lvl1pPr algn="ctr" defTabSz="914400" rtl="0" eaLnBrk="1" latinLnBrk="0" hangingPunct="1">
        <a:spcBef>
          <a:spcPct val="0"/>
        </a:spcBef>
        <a:buNone/>
        <a:defRPr sz="4400" kern="1200">
          <a:solidFill>
            <a:schemeClr val="tx1"/>
          </a:solidFill>
          <a:latin typeface="Segoe UI" pitchFamily="34" charset="0"/>
          <a:ea typeface="+mj-ea"/>
          <a:cs typeface="Segoe UI" pitchFamily="34" charset="0"/>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Segoe UI" pitchFamily="34" charset="0"/>
          <a:ea typeface="+mn-ea"/>
          <a:cs typeface="Segoe UI" pitchFamily="34"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Segoe UI" pitchFamily="34" charset="0"/>
          <a:ea typeface="+mn-ea"/>
          <a:cs typeface="Segoe UI" pitchFamily="34" charset="0"/>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Segoe UI" pitchFamily="34" charset="0"/>
          <a:ea typeface="+mn-ea"/>
          <a:cs typeface="Segoe UI" pitchFamily="34" charset="0"/>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Segoe UI" pitchFamily="34" charset="0"/>
          <a:ea typeface="+mn-ea"/>
          <a:cs typeface="Segoe UI" pitchFamily="34"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Segoe UI" pitchFamily="34" charset="0"/>
          <a:ea typeface="+mn-ea"/>
          <a:cs typeface="Segoe UI"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9.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4" Type="http://schemas.microsoft.com/office/2007/relationships/hdphoto" Target="../media/hdphoto1.wdp"/><Relationship Id="rId1" Type="http://schemas.openxmlformats.org/officeDocument/2006/relationships/slideLayout" Target="../slideLayouts/slideLayout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jpeg"/><Relationship Id="rId1" Type="http://schemas.openxmlformats.org/officeDocument/2006/relationships/slideLayout" Target="../slideLayouts/slideLayout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image" Target="../media/image13.jpeg"/><Relationship Id="rId4" Type="http://schemas.openxmlformats.org/officeDocument/2006/relationships/image" Target="../media/image14.jpeg"/><Relationship Id="rId5" Type="http://schemas.openxmlformats.org/officeDocument/2006/relationships/image" Target="../media/image15.jpeg"/><Relationship Id="rId6" Type="http://schemas.openxmlformats.org/officeDocument/2006/relationships/image" Target="../media/image16.jpeg"/><Relationship Id="rId7" Type="http://schemas.openxmlformats.org/officeDocument/2006/relationships/image" Target="../media/image17.jpeg"/><Relationship Id="rId8" Type="http://schemas.openxmlformats.org/officeDocument/2006/relationships/image" Target="../media/image18.jpeg"/><Relationship Id="rId1" Type="http://schemas.openxmlformats.org/officeDocument/2006/relationships/slideLayout" Target="../slideLayouts/slideLayout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11.png"/><Relationship Id="rId1" Type="http://schemas.openxmlformats.org/officeDocument/2006/relationships/slideLayout" Target="../slideLayouts/slideLayout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2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2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2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image" Target="../media/image2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image" Target="../media/image2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 Id="rId3" Type="http://schemas.openxmlformats.org/officeDocument/2006/relationships/image" Target="../media/image2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 Id="rId3" Type="http://schemas.openxmlformats.org/officeDocument/2006/relationships/image" Target="../media/image2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 Id="rId3" Type="http://schemas.openxmlformats.org/officeDocument/2006/relationships/image" Target="../media/image2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 Id="rId3" Type="http://schemas.openxmlformats.org/officeDocument/2006/relationships/image" Target="../media/image27.jpeg"/></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4" Type="http://schemas.openxmlformats.org/officeDocument/2006/relationships/image" Target="../media/image4.png"/><Relationship Id="rId5" Type="http://schemas.openxmlformats.org/officeDocument/2006/relationships/image" Target="../media/image5.png"/><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 Id="rId3" Type="http://schemas.openxmlformats.org/officeDocument/2006/relationships/image" Target="../media/image28.jpe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 Id="rId3" Type="http://schemas.openxmlformats.org/officeDocument/2006/relationships/image" Target="../media/image2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 Id="rId3" Type="http://schemas.openxmlformats.org/officeDocument/2006/relationships/image" Target="../media/image29.jpe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 Id="rId3" Type="http://schemas.openxmlformats.org/officeDocument/2006/relationships/image" Target="../media/image3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4.xml"/><Relationship Id="rId3" Type="http://schemas.openxmlformats.org/officeDocument/2006/relationships/image" Target="../media/image31.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6.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7.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8.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8.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8.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419600" y="3962400"/>
            <a:ext cx="4794738" cy="1146175"/>
          </a:xfrm>
        </p:spPr>
        <p:txBody>
          <a:bodyPr/>
          <a:lstStyle/>
          <a:p>
            <a:r>
              <a:rPr lang="en-US" dirty="0" err="1" smtClean="0"/>
              <a:t>QUẢN</a:t>
            </a:r>
            <a:r>
              <a:rPr lang="en-US" dirty="0" smtClean="0"/>
              <a:t> </a:t>
            </a:r>
            <a:r>
              <a:rPr lang="en-US" dirty="0" err="1" smtClean="0"/>
              <a:t>LÝ</a:t>
            </a:r>
            <a:r>
              <a:rPr lang="en-US" dirty="0" smtClean="0"/>
              <a:t> </a:t>
            </a:r>
            <a:r>
              <a:rPr lang="en-US" dirty="0" err="1" smtClean="0"/>
              <a:t>DỰ</a:t>
            </a:r>
            <a:r>
              <a:rPr lang="en-US" dirty="0" smtClean="0"/>
              <a:t> </a:t>
            </a:r>
            <a:r>
              <a:rPr lang="en-US" dirty="0" err="1" smtClean="0"/>
              <a:t>ÁN</a:t>
            </a:r>
            <a:r>
              <a:rPr lang="en-US" dirty="0" smtClean="0"/>
              <a:t> </a:t>
            </a:r>
            <a:r>
              <a:rPr lang="en-US" dirty="0" err="1" smtClean="0"/>
              <a:t>VỚI</a:t>
            </a:r>
            <a:r>
              <a:rPr lang="en-US" dirty="0" smtClean="0"/>
              <a:t> </a:t>
            </a:r>
            <a:r>
              <a:rPr lang="en-US" dirty="0" err="1" smtClean="0"/>
              <a:t>PHẦN</a:t>
            </a:r>
            <a:r>
              <a:rPr lang="en-US" dirty="0" smtClean="0"/>
              <a:t> </a:t>
            </a:r>
            <a:r>
              <a:rPr lang="en-US" dirty="0" err="1" smtClean="0"/>
              <a:t>MỀM</a:t>
            </a:r>
            <a:r>
              <a:rPr lang="en-US" dirty="0" smtClean="0"/>
              <a:t> AGILE</a:t>
            </a:r>
            <a:endParaRPr lang="en-US" dirty="0"/>
          </a:p>
        </p:txBody>
      </p:sp>
      <p:sp>
        <p:nvSpPr>
          <p:cNvPr id="3" name="Subtitle 2"/>
          <p:cNvSpPr>
            <a:spLocks noGrp="1"/>
          </p:cNvSpPr>
          <p:nvPr>
            <p:ph type="subTitle" idx="1"/>
          </p:nvPr>
        </p:nvSpPr>
        <p:spPr>
          <a:xfrm>
            <a:off x="4495800" y="4876800"/>
            <a:ext cx="3962401" cy="1066800"/>
          </a:xfrm>
        </p:spPr>
        <p:txBody>
          <a:bodyPr>
            <a:normAutofit/>
          </a:bodyPr>
          <a:lstStyle/>
          <a:p>
            <a:r>
              <a:rPr lang="en-US" sz="2400" dirty="0" err="1" smtClean="0"/>
              <a:t>Bài</a:t>
            </a:r>
            <a:r>
              <a:rPr lang="en-US" sz="2400" dirty="0" smtClean="0"/>
              <a:t> 1: </a:t>
            </a:r>
            <a:r>
              <a:rPr lang="en-US" sz="2400" dirty="0" err="1" smtClean="0"/>
              <a:t>Giới</a:t>
            </a:r>
            <a:r>
              <a:rPr lang="en-US" sz="2400" dirty="0" smtClean="0"/>
              <a:t> </a:t>
            </a:r>
            <a:r>
              <a:rPr lang="en-US" sz="2400" dirty="0" err="1" smtClean="0"/>
              <a:t>thiệu</a:t>
            </a:r>
            <a:r>
              <a:rPr lang="en-US" sz="2400" dirty="0" smtClean="0"/>
              <a:t> </a:t>
            </a:r>
            <a:r>
              <a:rPr lang="en-US" sz="2400" dirty="0" err="1" smtClean="0"/>
              <a:t>về</a:t>
            </a:r>
            <a:r>
              <a:rPr lang="en-US" sz="2400" dirty="0" smtClean="0"/>
              <a:t> Agile </a:t>
            </a:r>
            <a:r>
              <a:rPr lang="en-US" sz="2400" dirty="0" err="1" smtClean="0"/>
              <a:t>và</a:t>
            </a:r>
            <a:r>
              <a:rPr lang="en-US" sz="2400" dirty="0" smtClean="0"/>
              <a:t> Scrum</a:t>
            </a:r>
          </a:p>
        </p:txBody>
      </p:sp>
    </p:spTree>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AutoShape 2" descr="http://studio-creator.com/blog/public/html5.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28676" name="AutoShape 4" descr="http://studio-creator.com/blog/public/html5.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7" name="Content Placeholder 2"/>
          <p:cNvSpPr txBox="1">
            <a:spLocks/>
          </p:cNvSpPr>
          <p:nvPr/>
        </p:nvSpPr>
        <p:spPr>
          <a:xfrm>
            <a:off x="173718" y="465138"/>
            <a:ext cx="8610602" cy="5859462"/>
          </a:xfrm>
          <a:prstGeom prst="rect">
            <a:avLst/>
          </a:prstGeom>
        </p:spPr>
        <p:txBody>
          <a:bodyPr vert="horz" lIns="91440" tIns="45720" rIns="91440" bIns="45720" rtlCol="0">
            <a:noAutofit/>
          </a:bodyPr>
          <a:lstStyle/>
          <a:p>
            <a:pPr lvl="0" algn="ctr">
              <a:lnSpc>
                <a:spcPct val="110000"/>
              </a:lnSpc>
              <a:spcBef>
                <a:spcPts val="600"/>
              </a:spcBef>
              <a:defRPr/>
            </a:pPr>
            <a:r>
              <a:rPr lang="en-US" sz="2800" b="1" dirty="0" smtClean="0">
                <a:latin typeface="Segoe UI" pitchFamily="34" charset="0"/>
                <a:ea typeface="Roboto" pitchFamily="2" charset="0"/>
                <a:cs typeface="Segoe UI" pitchFamily="34" charset="0"/>
              </a:rPr>
              <a:t>12 </a:t>
            </a:r>
            <a:r>
              <a:rPr lang="en-US" sz="2800" b="1" dirty="0" err="1" smtClean="0">
                <a:latin typeface="Segoe UI" pitchFamily="34" charset="0"/>
                <a:ea typeface="Roboto" pitchFamily="2" charset="0"/>
                <a:cs typeface="Segoe UI" pitchFamily="34" charset="0"/>
              </a:rPr>
              <a:t>nguyên</a:t>
            </a:r>
            <a:r>
              <a:rPr lang="en-US" sz="2800" b="1" dirty="0" smtClean="0">
                <a:latin typeface="Segoe UI" pitchFamily="34" charset="0"/>
                <a:ea typeface="Roboto" pitchFamily="2" charset="0"/>
                <a:cs typeface="Segoe UI" pitchFamily="34" charset="0"/>
              </a:rPr>
              <a:t> </a:t>
            </a:r>
            <a:r>
              <a:rPr lang="en-US" sz="2800" b="1" dirty="0" err="1" smtClean="0">
                <a:latin typeface="Segoe UI" pitchFamily="34" charset="0"/>
                <a:ea typeface="Roboto" pitchFamily="2" charset="0"/>
                <a:cs typeface="Segoe UI" pitchFamily="34" charset="0"/>
              </a:rPr>
              <a:t>tắc</a:t>
            </a:r>
            <a:r>
              <a:rPr lang="en-US" sz="2800" b="1" dirty="0" smtClean="0">
                <a:latin typeface="Segoe UI" pitchFamily="34" charset="0"/>
                <a:ea typeface="Roboto" pitchFamily="2" charset="0"/>
                <a:cs typeface="Segoe UI" pitchFamily="34" charset="0"/>
              </a:rPr>
              <a:t> </a:t>
            </a:r>
            <a:r>
              <a:rPr lang="en-US" sz="2800" b="1" dirty="0" err="1" smtClean="0">
                <a:latin typeface="Segoe UI" pitchFamily="34" charset="0"/>
                <a:ea typeface="Roboto" pitchFamily="2" charset="0"/>
                <a:cs typeface="Segoe UI" pitchFamily="34" charset="0"/>
              </a:rPr>
              <a:t>phía</a:t>
            </a:r>
            <a:r>
              <a:rPr lang="en-US" sz="2800" b="1" dirty="0" smtClean="0">
                <a:latin typeface="Segoe UI" pitchFamily="34" charset="0"/>
                <a:ea typeface="Roboto" pitchFamily="2" charset="0"/>
                <a:cs typeface="Segoe UI" pitchFamily="34" charset="0"/>
              </a:rPr>
              <a:t> </a:t>
            </a:r>
            <a:r>
              <a:rPr lang="en-US" sz="2800" b="1" dirty="0" err="1" smtClean="0">
                <a:latin typeface="Segoe UI" pitchFamily="34" charset="0"/>
                <a:ea typeface="Roboto" pitchFamily="2" charset="0"/>
                <a:cs typeface="Segoe UI" pitchFamily="34" charset="0"/>
              </a:rPr>
              <a:t>sau</a:t>
            </a:r>
            <a:r>
              <a:rPr lang="en-US" sz="2800" b="1" dirty="0" smtClean="0">
                <a:latin typeface="Segoe UI" pitchFamily="34" charset="0"/>
                <a:ea typeface="Roboto" pitchFamily="2" charset="0"/>
                <a:cs typeface="Segoe UI" pitchFamily="34" charset="0"/>
              </a:rPr>
              <a:t> </a:t>
            </a:r>
            <a:r>
              <a:rPr lang="en-US" sz="2800" b="1" dirty="0" err="1" smtClean="0">
                <a:latin typeface="Segoe UI" pitchFamily="34" charset="0"/>
                <a:ea typeface="Roboto" pitchFamily="2" charset="0"/>
                <a:cs typeface="Segoe UI" pitchFamily="34" charset="0"/>
              </a:rPr>
              <a:t>tuyên</a:t>
            </a:r>
            <a:r>
              <a:rPr lang="en-US" sz="2800" b="1" dirty="0" smtClean="0">
                <a:latin typeface="Segoe UI" pitchFamily="34" charset="0"/>
                <a:ea typeface="Roboto" pitchFamily="2" charset="0"/>
                <a:cs typeface="Segoe UI" pitchFamily="34" charset="0"/>
              </a:rPr>
              <a:t> </a:t>
            </a:r>
            <a:r>
              <a:rPr lang="en-US" sz="2800" b="1" dirty="0" err="1" smtClean="0">
                <a:latin typeface="Segoe UI" pitchFamily="34" charset="0"/>
                <a:ea typeface="Roboto" pitchFamily="2" charset="0"/>
                <a:cs typeface="Segoe UI" pitchFamily="34" charset="0"/>
              </a:rPr>
              <a:t>ngôn</a:t>
            </a:r>
            <a:r>
              <a:rPr lang="en-US" sz="2800" b="1" dirty="0" smtClean="0">
                <a:latin typeface="Segoe UI" pitchFamily="34" charset="0"/>
                <a:ea typeface="Roboto" pitchFamily="2" charset="0"/>
                <a:cs typeface="Segoe UI" pitchFamily="34" charset="0"/>
              </a:rPr>
              <a:t> Agile</a:t>
            </a:r>
          </a:p>
          <a:p>
            <a:pPr marL="457200" indent="-457200">
              <a:lnSpc>
                <a:spcPct val="110000"/>
              </a:lnSpc>
              <a:spcBef>
                <a:spcPts val="600"/>
              </a:spcBef>
              <a:buClr>
                <a:schemeClr val="tx2"/>
              </a:buClr>
              <a:buFont typeface="+mj-lt"/>
              <a:buAutoNum type="arabicPeriod" startAt="5"/>
              <a:defRPr/>
            </a:pPr>
            <a:r>
              <a:rPr lang="vi-VN" sz="2400" dirty="0">
                <a:latin typeface="Segoe UI" pitchFamily="34" charset="0"/>
                <a:ea typeface="Roboto" pitchFamily="2" charset="0"/>
                <a:cs typeface="Segoe UI" pitchFamily="34" charset="0"/>
              </a:rPr>
              <a:t>Xây dựng các dự án xung quanh những cá nhân có động lực. Cung cấp cho họ môi trường và sự hỗ trợ cần thiết, và tin tưởng họ để hoàn thành công việc.</a:t>
            </a:r>
            <a:endParaRPr lang="en-US" sz="2400" dirty="0">
              <a:latin typeface="Segoe UI" pitchFamily="34" charset="0"/>
              <a:ea typeface="Roboto" pitchFamily="2" charset="0"/>
              <a:cs typeface="Segoe UI" pitchFamily="34" charset="0"/>
            </a:endParaRPr>
          </a:p>
          <a:p>
            <a:pPr marL="457200" indent="-457200">
              <a:lnSpc>
                <a:spcPct val="110000"/>
              </a:lnSpc>
              <a:spcBef>
                <a:spcPts val="600"/>
              </a:spcBef>
              <a:buClr>
                <a:schemeClr val="tx2"/>
              </a:buClr>
              <a:buFont typeface="+mj-lt"/>
              <a:buAutoNum type="arabicPeriod" startAt="5"/>
              <a:defRPr/>
            </a:pPr>
            <a:r>
              <a:rPr lang="vi-VN" sz="2400" dirty="0">
                <a:latin typeface="Segoe UI" pitchFamily="34" charset="0"/>
                <a:ea typeface="Roboto" pitchFamily="2" charset="0"/>
                <a:cs typeface="Segoe UI" pitchFamily="34" charset="0"/>
              </a:rPr>
              <a:t>Phương pháp hiệu quả nhất để truyền đạt thông tin tới nhóm phát triển và trong nội bộ nhóm phát triển là hội thoại trực tiếp.</a:t>
            </a:r>
            <a:endParaRPr lang="en-US" sz="2400" dirty="0">
              <a:latin typeface="Segoe UI" pitchFamily="34" charset="0"/>
              <a:ea typeface="Roboto" pitchFamily="2" charset="0"/>
              <a:cs typeface="Segoe UI" pitchFamily="34" charset="0"/>
            </a:endParaRPr>
          </a:p>
          <a:p>
            <a:pPr marL="457200" indent="-457200">
              <a:lnSpc>
                <a:spcPct val="110000"/>
              </a:lnSpc>
              <a:spcBef>
                <a:spcPts val="600"/>
              </a:spcBef>
              <a:buClr>
                <a:schemeClr val="tx2"/>
              </a:buClr>
              <a:buFont typeface="+mj-lt"/>
              <a:buAutoNum type="arabicPeriod" startAt="5"/>
              <a:defRPr/>
            </a:pPr>
            <a:r>
              <a:rPr lang="vi-VN" sz="2400" dirty="0">
                <a:latin typeface="Segoe UI" pitchFamily="34" charset="0"/>
                <a:ea typeface="Roboto" pitchFamily="2" charset="0"/>
                <a:cs typeface="Segoe UI" pitchFamily="34" charset="0"/>
              </a:rPr>
              <a:t>Phần mềm chạy tốt là thước đo chính của tiến độ. </a:t>
            </a:r>
            <a:endParaRPr lang="en-US" sz="2400" dirty="0">
              <a:latin typeface="Segoe UI" pitchFamily="34" charset="0"/>
              <a:ea typeface="Roboto" pitchFamily="2" charset="0"/>
              <a:cs typeface="Segoe UI" pitchFamily="34" charset="0"/>
            </a:endParaRPr>
          </a:p>
          <a:p>
            <a:pPr marL="457200" indent="-457200">
              <a:lnSpc>
                <a:spcPct val="110000"/>
              </a:lnSpc>
              <a:spcBef>
                <a:spcPts val="600"/>
              </a:spcBef>
              <a:buClr>
                <a:schemeClr val="tx2"/>
              </a:buClr>
              <a:buFont typeface="+mj-lt"/>
              <a:buAutoNum type="arabicPeriod" startAt="5"/>
              <a:defRPr/>
            </a:pPr>
            <a:r>
              <a:rPr lang="vi-VN" sz="2400" dirty="0">
                <a:latin typeface="Segoe UI" pitchFamily="34" charset="0"/>
                <a:ea typeface="Roboto" pitchFamily="2" charset="0"/>
                <a:cs typeface="Segoe UI" pitchFamily="34" charset="0"/>
              </a:rPr>
              <a:t>Các quy trình linh hoạt thúc đẩy phát triển bền vững. Các nhà tài trợ, nhà phát triển, và người dùng có thể duy trì một nhịp độ liên tục không giới hạn. </a:t>
            </a:r>
            <a:endParaRPr lang="en-US" sz="2400" dirty="0">
              <a:latin typeface="Segoe UI" pitchFamily="34" charset="0"/>
              <a:ea typeface="Roboto" pitchFamily="2" charset="0"/>
              <a:cs typeface="Segoe UI" pitchFamily="34" charset="0"/>
            </a:endParaRPr>
          </a:p>
        </p:txBody>
      </p:sp>
      <p:sp>
        <p:nvSpPr>
          <p:cNvPr id="2" name="AutoShape 4" descr="data:image/jpeg;base64,/9j/4AAQSkZJRgABAQAAAQABAAD/2wCEAAkGBxQTEhQUEhQWFhQXGBcVFxgXGBoYGBgdGxobGB0aGRgYIiggHRomHRcVITEhJSwrLi4uFyIzODMsNygtMC4BCgoKDg0OGxAQGy0kICQ3LCwsNCwuLCwsLCwsNzUsLC0sLCwsLCwsLDQsLyw0LCwsLCw0LCwsLywsLCwsLCwsLP/AABEIAMEBBQMBIgACEQEDEQH/xAAbAAABBQEBAAAAAAAAAAAAAAAAAQQFBgcDAv/EAEgQAAIBAwIDBAQLBwIFAgcAAAECAwAREgQhBRMxBiJBUTJSYXEHFCNyc4GRkqPB0TM0NUKhssIVsRZDYnSzovAkJVNjZIKD/8QAGgEBAQADAQEAAAAAAAAAAAAAAAEDBAUCBv/EADYRAAIBAgIGBwcEAwEAAAAAAAABEQIDBCESEzEzQWEFFTJRcYHwNFNiY3KRwRQiI6EkQrHR/9oADAMBAAIRAxEAPwDca8u4AJJAA3JOwA8yaVmAFzsBuTWS9su1L6p+VCTyAbADrKb9T7L9B9fu3MHg68TXorJLa+4xXrqtqWWPjvwiRoSumXmt652j+rxb+g9pqpTdqdfObLI/zYltb7oy+01K8D7IqAH1HebrgPRHziOp9nT31aYogoxVQoHQAWH2CuprcHhv22qNJ979f8g1Iu3M6nBnt+In+bV/fl/Wi3EfW1f35f1rQJtSiFQ7Kpc4oCQCx62UHqfYK6Vesn7un7E1HNmd24j62r+/L+tFuI+tq/vy/rWiUVOs37ukajmzO7cR9bV/fl/Wi3EfW1f35f1rRKWnWb93SNRzZnVuI+tq/vy/rRbiPrav78v61olFOs37ukajmzO7cR9bV/fl/Wi3EfW1f35f1rRL1y+NJny815mOeFxlje2WPW19r1V0k3st0/YajmygW4j62r+/L+tFuI+tq/vy/rWiUVOs37ukajmzO7cR9bV/fl/Wi3EfW1f35f1rRaKdZv3dI1HNmdW4j62r+/L+tFuI+tq/vy/rWi0lOs37ukajmzO7cR9bV/fl/Wi3EfW1f35f1rRKKdZv3dI1HNmd24j62r+/L+tFuI+tq/vy/rWiUXp1m/d0jUc2Z3biPrav78v60W4j62r+/L+tXr/U4eZyebHzf/p5rn0v6N79N6dV6fSNS2219hqPiZnduI+tq/vy/rRbiPrav78v61olFees37ukajmzO/jHEU3z1Y95kYf1vT7hvb7VRG0hWUDqGAVvvKB/UGrvTPiHDIphaRAfb0Ye5hvT9dZuZXbSjlt9eZdVXT2aiT7PdqoNXshwk6mNvS96now931gVO1i3HOAyaVhJGxKAghxsyHwvbp7CP6VfOwvar4yvKlI56i9+nMX1resPEfX7tXGdH000a6w5p496M1m+29CvaW2iiiuSbRTPhM4wYoFhQ2aa+XsQdftJA916r3YfhAt8Ycb7iP2eBb39R9R86Z/CJqTJrnX1FSMfZl/u5q7aPTiONEHRVC/YLV9BV/j4KiinbXm/D1Bz95ebfAbcX4TFqVCTBioOQxdkN7EdVIPiapnD+zWnbiGqgYScqNImQc2S4LAE75XPXxrQaq3Cf4trvooP7RWPB37tNu4qamkqZWex6VJkrSlDTtQkWkPDhcrFFMxuSzkC1zubsdzUrou1SPMkMkM8LSXMRlQKHtvYWJINvA/nTftct9Tw6+//AMQf7aO2v7Th5/8AzIh9t6zUqi7RbprTbaqznm3557ZPOabgkuLceSF1iCSSzOCyxRAFsR/MxJAVfaTS8H46k7PHhJFLHYvHKAGAPRhYkFfaDVcmilPFp1TUchnhjMZMavmo2KjLp3gTt5HyqY4dwJ01fxibU82TlGLHlrH3cg1yFO9j7PGsdyxYotqXm6U1tmXnGzRjht2/YqqbZP1nfat5Zp9RPCxA4eI8QDsz5ZyXt5LsfdV74prVghklbpGpb32Gw+s2H11TuzWk166baLTMJ8pnMjyB25u5yAWw2IFqYD+NO9lwSnLm9vLLzFeeRcYeIRtCJ8gIyglyPQLbK59wqvzdtkVBL8V1XJYgJJggVrmwNiwIB8CbXqH4TqDHw3XaWcEvplkQhTclXBKkE+Fy29ugFLCk2q00OkebRiK0QZ45cpGVLEKsZAs+wBN/DpWejBW6KqtPOlVRM/6xMqNrhr1smm3sJ7iksDy6B54pRKztyQbAxtYE8wBvYOl64t/GR/2R/wDLS9qv3vhv0z/2ikb+Mr/2Z/8ALWO2v40++ivyzewr2+Y81naRVleKGGbUPHbmcpVxS/gWYgZewU+4NxaPUx8yK+xKsrDF0YdVZfAiqf2S0s7Nq0j1XJddTKXj5SOxuRZ7sb2P2be2rL2d4RyGnYzc55XDucVSzW9VSbE3B+yvGKsWLVLpT/cojbLnbOUeEP7impsZfCMxGhaxIu8QNjY2LjypexU7KJ9JIxaTTSFQWNy0bd5GN/Zf6rV4+Ej9xb6SL+8Vx7TTjR6yDWG/KkVtPPb3FkNh47fYtZLNOswqtcW6mvGlUv8AtSvGCNxVIw+EHUNM0kSMwTTQmeXE2u7WEaG3su311ZhxMQ6WB2WSRmSNQsal3Zil/wAibkgVWRpm/wBK1mokHyuqDTt7FJGC+4Lb71S2v4vJDp9DHCE5k4ijVpL4J3BckC1z0sL17uW1VRRZpU6NTXdMJOpz3TPkE85HfD+0qvMsEkM0EjAsglC2cDc4lSRcDe1HEe1EUMzQFJWlCqyoi5GTK+yi/gASSbAedQXEY5V4jw8TahJWymIVYxGUBS1yAxJBt4+qaktGP/m858fi0f8AcKx1Yeyv3xK0dLJuJVUcVMekXSf9khwPj6ahpI8JIpY7ZxygBgD0IsSCP/fiKZcK1EEba54IZmdZvllWzM7nxjBbpuT4Vzj/AI0/t0Q/8oFeux/7xxH/ALn8q81W6Kaa6qZh00uJ72sv/BLkivg7kRwS2mcyNLLKdQyKVvc7Z3yDbkWA8TU1L2sW7mHT6ieOMlXkjVSgI645MC1vYKZ9g1J4ewX0i2oA9+Rt/WmPYXSTvo4+TrOWFyVo+RGxRsjcMSb3PXfzrYxFFuu7duV/6tU5uqM57k3wy4HmltJJFml7QwDTDVBi0TWxxF2Yk4hQvrX2t7DXnRcbZ8w2l1EbKhkAZVOYH8qlWIz3HdNqj4OzEQ0Y0rTkgyF0kXFCJLlhgLkXBDbe/pXrhPENRFqxo9S6TXiMqSqMHsDa0idPrH9b7ajs2XTVq82m3nKeitjXDvmc+5HuXxGXZvtLLJNOjw6lgZ8V7i2gU2GMm+1up61McT7RpFLyY45Z5gMmSJQcAehdiQB7vaPOmXY9hz+Ii+/xkm3sI2P12rl2TkC63iKPbnGUOL9THY428wAR9orNet2ncrq0cqVS4XGY/pTwIm4RK8J4zFqxJGUdHTuywyriwB8xuCD5j9KpuvhfQ6oGM7oRJGT4r5H+qmpzTEPxmRo9xHpQkpHQMXuFPttb7vsr32/01445PFWx+phf/df61kw7ptX1bXZrSlPhK9eTMd1TTPFGj8P1izRJKnouoYfWOnvoqs/Bhqs9GVP/AC5GUe42f/djRXAxNrVXaqO5m9bq0qVUUXtR/EZfpV/2WtENZ32o/iMv0q/41ohrs4/dWfp/CNK12q/ESm0WgjWV5lUCRwqu29yF2At0rpq5SsbsOqqzC/sBNVvh3bJW5QkikBZYc5Fx5SvLANQAAWztbIdDa2/UVzFW6ck9pniSw6rQxyNGzqGaNs0O/dNrX2/OjWaCOUxmRQxjcSJe/dYdDtVW0va+SSUWieONvihjV1Qu4n5xv3ZLKCI0tfcG91rv/wAaxNymXJYyA0hZQbA6eXUFNnurqsYJ2b0gPG4K61EN5bC6JOcV4NBqQBPGr4+iTcMvuYWI8K8cK4Fp9OSYYwrNszXLMR5FmJNqieG9qWeYpLC8Yd4o4lbDIZwyTZOUcixEe1txexFLH2ziYwKEYfGEV0JaMlS8byKHQPmBaMi9rX8TXr9RXoaGk9Hulx9iaOcwT3ENBHPGY5VyRrXUkgGxuOntApwosLDoNqrvZftL8ZEUbqRKdPFMx7qq2aIxMaFsyl3tkBYEEXv18N20iDSry5GaNo1sjRPnzJjALFXIBzG4YggH3geNPKJyLB27S8FLxal9KAuqlQIWBILAEXXrYEqCAfb1qv6vQpJAYY+EssxTAMyRKqG1sude5t1v1NSHFO2loGaCGTmhWLhhGRDjMYDzO/3u+rgYZdL1cDW5Zx1dCS2xms2uUZNSsslwPDoIrQ8HUR6YTfKSwKuLkn0sQpI8+njTz4hHzufiObhy8t743ytbp1pxRWvVdrbme/8AvN+RYRFcT7N6bUNnLEC/TIFkYjyJQgn66dcM4ZFp0wgjWNb5EL4npck7k7Dc+VO6KO9cdOg6nHdOX2EKZG/ENBHOnLlUOlwbG43BuOntpOI8PjnQxzIHQ2JBv4G46b05oryq6lEN5Zrk+RYOGq0aSRmJ1BjYYlegt5bVy1vCYZYhDJGrRi1lPhYWFj1BA2vTyiqrldOxvv8APvEIitH2b0sRVkhUMjFg12LXIxuWJudiRvenqaGMStMFHNZQjNvcqDcC3SnFFWq9cqc1VN8NpIQ3Ggj5xnxHNKcvLe+N8sbdOu9Gk0McbSNGoVpGzc795ul9/wAqcUV506monkWBvw/QRwphEoVblrC53JuTv7ajtb2U0krmR4Rm3pFSyZfOCkA/XUzRXum9cpqdVNTTfGXJGk8iOm4DpmhWBoU5Km6pawU77i24O5367ml4VwODT5GGMKW9JrlmPsLMSbeypCijvXHS6dJw9ubEIi9R2d0zzCdoVMoIbLcbraxIBsSLDc+QpeLdn9NqSGmiDMNg1yrW8slINtzt7ak6KK/dTTVTyyWbyXIaKGnDOGQ6dMII1jW9yF8T5k9SffUX24/dT89PzqfqA7b/ALqfnp+dZsLU6sTS6nLlHi52GOvgn/Yz/SD+0UlHwT/sZ/pB/aKK1uk/aq/XAz4fdIqXaj+Iy/Sr/jWiGs77UfxGX6Vf8a0Q10sfurP0/hGra7Vfic5wuLZ2xscr7C1t7nytemGm4NprKUjTH5N1IJI7kfLjI3sQI9h7Kd69GMUgT0ijhd7blSBv4b2qoQcF1hdS7zWMkaMOeQoiOiCSHFW688Dcd6/eHUmuUzYRYdH2d0sdjHEosY2Buxty8sLXPRc2sOgBt4CvcPZ/TKLLCgHMeYjexeRSjsR43ViLdLGqhwng2uj+JJadI4o4UYLIr4ush5pcGdVaJ0xAFpMVuAqHr64nwnXjTRCHnNOea7sdQSVe45a2MqJhiPHMC26nImvM8ixzLOvZfSKuIhUDJG9Jr5ICinIm+ysV69DbptRpOB6MlWjRDyzgMWJVTGDHawNs1BZLncbiq7xfguplE2ceodhqY5lKanBHiWZWVIk5ihHWK+5C94XuTYjnqOD69UwTnmx1QiI1NjGzTXglmZnvJGI/5SWPUFSTs8h5lv0XBoYmV40sVQRL3mIRQFGKhiQuyJe3XEXvXKPs5plJIiFyVPVjbGTmqBc7AP3gBtcnbc1X5eEazKVuZqO+davcmU4ozKYDGjuFVvTt0IvYkbWsfZ5JV00QnXGQAhhmzkbm12ZnN7WJGTW6XNr1V4EOWo7M6V/ThU7uerb5vzGvY79/vWPQ7i1S9JRXogUtJRQFXXtJJ3m+SZVVpJFW4bTqkqo6ynI3flmRhsu8LCxG49wcfmaaJMIwriN7MQrMkjvbHJwclQISArXJI7u1WakqQWSO7O6uSbTRTS4ZSoklkBAUOoYL3iSSLnfb3VI0UVSED2kMzSRRwMwZo9QRi+ADLywjsSDdVLHaxvfoa56ni8yk5PAiGYwB3VsUxRnLucwDkQqhbqBe9zcLVioqQWSr/wDEkmBc8pWWFZRCb8yQtGXyQlhaMEH+UnutuK9xdoJLw5mHF5ChZCrs28YUqiStiLuwZgXxsCQATazUlIBTj2qmwSwhLnmZNdRCGRY2EaytKFbISEiQEmyHuXBAm+H8VLy6hHKfJbgIMrLdh3mVjdu6bqVUgg+kLGpaikAqug7QzTALGYcjLgJCpK48gzA4JK29+7bPp4A7UkPH3mk04ySMM0B5e/McSQc0sDlYxhmwtj1Q7+FWulpAkr/FJGillkUyvy9O04iDvizKSLYi+xAta31VwPH3tbnaa2ePxmx5H7PmY25npX29P+u1WekpAkqGi49Jcu9kEk0OSOSzRh9NpmwjQsp9Nze1yCb4m5tcKSiiAVAdt/3U/PT86n6gO2/7qfnp+dbWD39HijHd7DHPwT/sZ/pB/aKKPgn/AGM/0g/tFFYOk/aq/XAzYfdIqXaj+Iy/Sr/jWiGs77UfxGX6Vf8AGtENdLH7qz9P4Rq2u1X4iUVy1c4jjdyCwRWchd2OIJsAbb7VCt2v093ALMUhi1HdAOSykBFXfd+8mxsO+u9cqTYJ+imB43pg0iGeHKIXkXmLdBcC7C+wuQN/Omi9qIDzrMCIwCpzQCb5Hn/JFmAPcvuSALE9N6SIJqio+LjmnZsOfFzAubJzEzUAZEsAdgAb36Vzl7QacaeXUJIsscIYuYirkYi5XY2ytbYkdaSCUoqH0vaXTscXfky8zk8qYqkmdkOKgMQxtJH6JPpCu69oNKUeQamDBCFduYmKk9AxvYE0lCCRoqM4bx6GaJZA6qGCGzMtxm5jS9j/ADMpA8656jtPpEYKdRFkZOTYODi9icWse76JG/jt1pKEEvRS0lUgUU1TicJYqJYyykKwDqSCWxAIv1LArbz2pV4jCWCiWPJiQFzW5KllIAv1DI496nyNAOaK46PWRyrlE6yLe2SMGF/K428RXagOGs1scQDSyIgJsC7BQTa9hfxsCfqrsrAgEG4O4I3B9xqN4hppOfDPGofBJoymWJ+UMbB1J2uOVa3k58rGJ4jwjUvzcDg7CbviVrFX07RpEBthjIUa4H/Ly6sRUkpaqKqup4NKhleMtbN2Ucx2PKOjKFQpJ3Oo71vPe9euH8IlJhLgrGHR2jMzsTaB1LEnc5SNGcT6mR32pIgsk0yqAWNrlVHtLGwH1kgV0qqw8BmK2lZmPMhZzn3XCTZlhj3gSu1jbbu7gCvUHBtQJYy7vgpXEK47gWeR98tyrRGFDa5spHtpIgtFeEkBvY3sbH2GwNj7bEfbVYHA5ljsCxYxx5DmFg0iszEsHNitmANrXAAHoius/CdQzXDAZuUkAkawidIQ5TxzDROF6WEhN6SILLSVCcE4dLHI7SsxvzP5gUbKTJTa2QKr3d9hcgXFjU3VIFFFFAFQHbf91Pz0/Op+oDtv+6n56fnWzg9/R4o8Xewxz8E/7Gf6Qf2iij4J/wBjP9IP7RRWDpP2qv1wM2H3SKl2o/iMv0q/41ohrO+1H8Rl+lX/ABrRDXSx+6s/T+EatrtV+IhFU/Q9gY4+T8q55UvMNwO+g5OETb+inxaDfxw9pq4UVymkzYkqmo7Eq6ujTHAjUCMYC6fGJFlkya/f3Ww6WB3vXbiHZFZJ55xKVeZHiYYgjBoViKjfrkiPf2W6GrLRTRQllQ4p2MyilEcl5CZpFDAAFpNJ8UxJ3sLd69j5V34f2fkbRanTTEJzi4DAl5LMqgtIWY5PcN0NsQtWiimihJD/APDcIkR41Eaqk6FVUDIzcvJy3XL5Pr43qMg7GleW3PPMh5CxNylxVYFkRQyX7xKzPc3G9rAWq10UhCSqw9jMeWFnbFRpw4Ma9/kTNOhuD3d3YG3s6dK7w9mGWOFBPtBMssN4xdQBICr79+4lYZbdAbdb2OimihLFopKKpCCPZy4s0l8EeOEhbGPKRJQzXJDsrxRkGw9H23r1B2dVHRg2QCxBg6k5NGSwcWYAMWYk3Db7i1TdFSEWRrwnRCCCKEHIRRpGDa18VC3sOl7Xp1RRVIR3EdRLzYooTGC6yuS6sw7hjAAxZbX5nXfp0ppoO0iyKjGNgp5SuwKlEeRQ4XqGYd5O8Bbvr7bSes4fHKVMi3K3AszLs1rg4kXBsLg7bV5HC4sw4QArYC1wvdGKnAd0kDYG1wNhUzKNE46uCuY5FDRSTrfC7Iio17BjYkONj5GuUnaIByiwSt3uWCDGAzckT2GTgjuE7mwutvKnLcA05QRmPuC4C5PYKRiUG+0drDD0dulORw+MG+Avlnff0uXyr+/Du0zGRFP2rh71lkYKuZIA2+R+MWIvcdy2/S7AXrp/rrGSOMQOC03JcMyXUGAzhhZiDsBt7G9l3g4PDuAlgU5ZUMwVlw5dmUGzHCy3IvYDfauknDomORXvB1kuCQclXAG4Pq923QgkG96ZjIi/+JQzhI4i7ZorAPGRZ1lIIYMVJvCwtfavcHaAELdHO0bSEBQIxJI0a3BY33Vr432F/ECnUPAoFFljt6FrM1xyyxQKb3VVzYBRYWYjptXs8HgLK3LF1xtubHFi65C9mxYlhlexJItTMZHjhnFxM2PLdO7mpbGzAMUJGLEjceNtmHttI1wg0aIQVUAhSo67AnK32713qkCiiigCoDtv+6n56fnU/UB23/dT89PzrZwe/o8UeLvYY5+Cf9jP9IP7RRR8E/7Gf6Qf2iisHSftVfrgZsPukVLtR/EZfpV/xrRDWd9qP4jL9Kv+NaIa6WP3Vn6fwjVtdqvxOGunMcUjhciiM4UfzFVJA+u1qrnDONsiaV5Z0m+NNGDbBFhyiklNrblbx4gNvsd/CrTULwz4jOJBAunkGSvIFRSCbnFztZt1azb9DvXKZsEFqu20vxcyJAiFtJ8ZjMjsQzBM2UYpY4LvYspPkBvT4drHEoRoY7B4oZCs125kkXNHLTAZxgEAsSD1NrCpFpdGk/KwjExCQ2EW5V1kdUyC2xKxSbXt3faK7vp9NE8I5cSO14YSIxcAIzlFIHdXFG22G1qmfeXIr2g7ayuYi+mRUf4oxImLFV1TYRkLyxchgchcWFrE0um7aSSRh00uzvCkJZ2RW5rtGAzNHsy2UnHId6wJIq1LoIha0SC2AFkXYRm6Abfynp5eFeI+GQqWZYYwzMHYhFBZhuGJA3YG5BpD7yShyt7C/Xxtv/WlrgmtRiArBiS6jG7DJNmUkbAg3FjbcWpxXoglFFFAFFFLQCUVVxxLVd5gHOKtJKhhIwKSr8lF3QZC8XOsQW3VSNmAPuDW6szRBhirCN7FG6O7lkJWNhkiYL6Sbi5uDUksFloqP7PPK2mheckyuiO4KhMSyglMQARY3671IVSC0lQnHh8tBzRI2nxmzCK7fKfJ8susYLWxE9r7XI8caj9fxLUrzOSJCVWbFGhYqqLp2eJw5F3kMnLUrkSciLXUmpJYLXRVbeTUc6MPJLgmqwyWMWdG02YzspGAlYrkLAbXOQvXD/UdUsWkJ5rSyCF5ByrKM2jV0IWNipUMxsSttySbWpIgtdLVWOpmYwsZJ1K6i0qLDZVUrMoUExnNMhHvduoa4BFuHaqPUCTUyQiVgNIkeC5ENmdQCYwNuah5Lbb43HiKSILfRVV1vFdSh1B6KgcKpRzfZcGW0dmYk9M2uTYLcWrn/qmpwOLSM4EpQcm5aQPZIZrRjl9wxkmy3zJBstNIQW+iqq000bSMTPJhJqTjywSowLpyjgMr7AbkeFr03efUuFLPMBhq0GMdw5HLaPMNEOoEgDYqNtuu6RBcaKqeu4lqlD8tXLqsto+SSiqunZ43Vrd9zKI1xBPpEY3UmpzhLy5TLKSwV1CMVC5KY0c9LAgOzi48rG5BNJEEhUB23/dT89PzqfqA7b/up+en51tYPf0eKMd3sMc/BP8AsZ/pB/aKKPgn/Yz/AEg/tFFYOk/aq/XAzYfdIqXaj+Iy/Sr/AI1ohrO+1H8Rl+lX/GtENdLH7qz9P4Rq2u1X4nDXafmRyR3IzRkuOoyBFx7d6q83BNU8EEMkelZYDGOXzJBHqFWN47OOX3ACY3C2cXX3GrZI4UFjsACT7huaj+Fceg1Cs0TmyhWbNHjIVxdGtIAcWANm6GxrlODYRW9J2R1CNCxkjYxiC5YubmODUxHYi5GU8dt7kA9D1Zwdi9QEAdNM4E4mMJcrER8XaFh3IQBdzlYL7yTcnQDIoNiRe17XHTz91IZVtfIWva9xa/S1/Opoosspmk7JahXgLPG5jGn+XLPzUESBXiRcSCkhBuSw9M3BIFcZOxcwh0kcfIDRLG0j3OfNVoyzq5jZiCqEbFD03ttV7zF7XF/K+/2fWPtpkOLRGQxgksCqmykqCys4uw2Asjbna9h400UJZU27FSDm8rkxMzawrIhYOVnuUDAKLYk47E7bjyr1/wAGO4IdYUjLTsIEdzFHnAkaYnFb/KKZDsLE3FyKuvOWxOS2GxNxYe81zl1satGrOoaQkRgn0yBkQvnsCaaKEsOHxMkUaubuqIrG5NyFAJudzveu9Irg3sQbbGx6ew0tejyFFFFALRSUUAUUUUAUtJRQBS0lFALSUUUB5liVlKsAykWIYAgjyIOxFedPAqKFRVRR0VQFA8eg2rpRQC0UlFALSUUUAVAdt/3U/PT86n6gO2/7qfnp+dbOD39Hijxd7DHPwT/sZ/pB/aKKPgn/AGM/0g/tFFYOk/aq/XAzYfdIqXaj+Iy/Sr/jWiGs77UfxGX6Vf8AGtENdLH7qz9P4Rq2u1X4nLVRZo6jbJWX7QRVLj7COiKqyqwB0zkPk2TRRPEylmyIi7wdV3CG9hY7XLW6kRxySEEhEZyB1IUFrD27VTNd2r1MbRy8uExjTTaiSNJ8hipgIYPy7mQLIww2HevfpXJqjibKk8cZ7HyCGUQBf3Q6fAEszlUxQAyejjc7gi4NiPGuknYd7NY6bvNOeVyz8XTmxRxZIl/TXllr/wD3GFx1pzru23LfUKIldYkldSruMjFIkbKxaMKDeT+UsAVINedV2ylRliGmVtQZJYyglcpeMwjuusRO4nU3ZVAxbfpU/aXMR+w3eLCQCQuflsflsDo/itsut8vlOtq86LsW6Ym8CWdGxiQqvd00un6eZMga/st7TK8F7QtPPJHySsatMgkuT3onEZDAqALnIjEtsN7E1P1UkSWZzxXsXJEkSwIrJ8gJFjRescE8bSFW2YuZEF7Ei1/C9WN+A8xeHvyoo202JMbAPgDHgURwPSU4kHoSgNWOimiiSVrsp2abStkzR7RJD8mhUyYszGWW53kOXt6nc32stFFVKAFLSUtUhFjj0NwLsLkBSUYB/lFiyU23UO6An/qB6G9IvaCAuEyNyQouCBcu0a7n1mRgPqPQi5/oENmU5kFHjAyPyauQzCMjde8FN+oxW1rCukHBo0ZWTJSqJHYHYrHfG4N9xkdxYnxvYVMy5HbhmvSeNZY8sGAKllK5AgEEA72N6dVx0OlWKOOJLhI1VFubmygKLnx2FdqpCM4txUxSRIBH8pmbyOUAxKCwsrXY59Nulc9Rx9ADhctcY5Kyq4EqQuVJ6hS4+0HcG9ST6dTIsm+SK6jfwcqTt/8AotMV4DF/1EC+ILEhAZFlITyBdEPjsoAsNqmZcjnp+Pxkd+4bIhsVZggMzwozkdAxQ/YTsBeukfHoWIAY5ERG2LX+VcxrtbqGBuP5RuaT/QYb3GYvbIBiA+MjSqG8wHdz4bNY3G1EXZ6BZBKFbMSSyjvG2UoCtt0ttcDoDuKZjI86LtBFIIvSvIsbXCvgDJHzFGZA6rfrY9L2JFd+H8XjmVmjD2UKTdCCQyh1KjqbqQfrt1rxDwOJEVEyAUR47k25actPfZQPfTbhPZ4RQSQOwMTpgVQFbDHBmyvlkwt47WFqZjIeLxiIxPLdsUOLjElgdtsVuSe8vS/WuC8bUyBQrWCSswKkOrRvEuOPulvfpax6UsnA15EkKMw5jBmYne4wFxja2yDpa1EvZ6Fh3syxuSxbvEl45LnwJyhj2tay2tbamYyBe0MJxsXOWO4RiFykMIyIFh8opX6r9ATUrUbBwKJVKgNYgA3Y+ErTD/1ux/pUnRASiiiqQKgO2/7qfnp+dT9QHbf91Pz0/OtnB7+jxR4u9hjn4J/2M/0g/tFFHwT/ALGf6Qf2iisHSftVfrgZsPukVLtR/EZfpV/xrRDWd9qP4jL9Kv8AstaIa6WP3Vn6fwjVtdqvxEprHwyFQVWGIKQwICKAQ1iwIA6EgXHjYU6orlmcbHh0N2blR5P6RwW7dPSNt+g6+QqP4z2Y0+pN5UPR1OJxDBypbLbqcE7ws23WpmipBThHoo1dpFjQSMLM4UB2HkWtc13Y2Hn7B1PuoqPm41Cr8svZg/LPgFOHM3J9hXpfqPbVIJpeNROyrfEsuah7KWG+6gm59Fj7lNdoeKQuyokqMzBioUhrhcctxttmu3tqMk0GkMbAyd2KNYnOY7qqksQyPs5ku/rD2WrpppII2vzjkRIO8yEvdi5awGxBRgBttGRbu7SSkpptWknoMDsCQCCQDuL2PiLH3EVy1HEokV2aRe4pZgGBNhnfb/8AnJ9xvI1GcFMIdOTK3fjDYWBFo1CKGKiwIDAeLNiu5C0knCtIJHycZvzMlLj+YqW7vsEyr7BNb+akgkf9Xi7tnBDeIZSB6d7m+wHLkuf+g+Ve5eKQqEYyLZyyqQbhioYkAjxGDfWLdajTw/SyqxEmQZmBIZSMnEj23Fuk7sAdrP4ijWHTNGsfMuF7pEeAJEvyZJAAAHyhJK2tv7QUgkYOKQuqMJEs4ut2W58xseouAa6afXxOQEkRiRkMWBuPMW6j21FS6DTNIbyd5w0ZF0J7922upKkCYWIt1UG+1Ec2mSd7PZ5GMZ2UWZVjQ4sRl05Qtci/hSQSsOvjZSwdbAAnvDYEXBNjtcEH665ani0KBryKSqu2IYFzhlkFW9ybo4t5qfKmUWl04jmVHJVwsLYsox25ahdgMrMAGNybKLmwFNoo9GQriYhCBIAzALsoXM5DLdIze53BY+JNJBNy6+JRdpEA26sB1y9v/Q/3T5UT6+NGxd1U7WyYC5N7AXN77VCabSaQlcZ8yrKBco/gyhMSp27km9sgVe5vlTvWRabmOZJQGtdwXAAB5Nx7BZI9vKQ+tSQOtXxiGJijyKrDDIE2xD5WJJ2t3G/9kV3+OR94ZqSgyYBhdRa9z5C1RPFTpiDJJIxEiSOuNrWSF0ZlNtjg7dTa58ya9aWDTFXRXFtRmCLpl3i5ZQwF+pcWJNrEDpSQP4eKwt0kS+RjsWAOQIBX2kEgbeJtSRcX07ejPE22WzqdthfY9O8v3h51ETjSjN3kKlfjGxwLelI7lO6SLMspUixOB6gUoi0skTSFjGtzG18RZiYkx3BGQMUSgi5BGxvSQTsmsjUqGdAWF1BYAkWvceYtevWm1CSLlGyuvmpDD7RULqRpJ7tzwVcLEcXXFrA4m9ibgT3BvbvqfKn+i1kAOKSKS7MwFwSSciQPcFYD2IfI0kD+iiiqQKKKKAKgO2/7qfnp+dT9QHbj91Pz0/OtnB7+jxR4u9hjn4J/2M/0g/tFFHwT/sZ/pB/aKKwdJ+1V+uBmw+6RWfhD0xTXSH1wjj7Mf91NXbRagSRo46Mob7RTX4TeEGSFZ1F2ivl8w9fsNj7r1X+w/Fxb4u533MftvuV9/Uj3mulV/kYKiunbRk/D1Bq7u80+JcKKKK5ZnCiiigCmL8KjLMxyJYknfbfl3+3lJ9Vx40+ooBjp+ExonLAOOSv4A3VgwBIAJF1HW5PiaaT9nkZySx5ZD5IL3ZnEoJLX6Wnk2t1I8qmaKkFGS8OAfNGZSTduhyGRe2/Tc228NvIjlqOBwvIZWUliQT3iBsuA2HuB96qeoFSVFWCEeeDRGEQkHAEHayk2INjgBsbWPmCR41zPAIjlfMhstsjYZGQtiPC5mc+d8fVFpSipBSO03BY0kEgyL73LWYm5Y+I2tkfRttYdAAPZ4THe5yJyLDfplIsxA9heNdvIW6U/pGYAXOw8zVggx0nCI441iUHBWRh0BuhBW5AF7Yrud9tzXHT8BiS1r9Ixva/yeGO9r2tGgIvY26XJNSteQ433G3X2e+pAGH+jR3U97ulGG/UoWZbm1+ruTa18iDsSK9NwmMuXOROQcC/dDBka4HtMSdb9NrXNP6SrAGMnCYyqKcrKjRWv6SvjkG874Lv7/OiDhEay80A5m9ybG93d+pFxvLJ0I6+wU+opAIqXgKXYrsX2e4DZKWLMAeoLXYdbbnY06HDkxx71hI8o36M5Zj9V3Yj228qd0UgpGjgcVwRkOlwG2IAjAU+z5GPYeW+xNeoeDxowZbgiNIgdicUFhuRcGxI2O96kKKkAKKKKpAooooAqq9v9TaOOPxZi/wBSi3+7f0q0TShVLMQFAuSegFZtr531uqAQbuQkY8h5n+rGuj0ba0rusfZpzZhv1RTorazQfgw0uOkLH/mSMw9wAX/dTRVm4bo1hiSJeiKFH1eNFcnE3dbdqr72blunRpVJ3dAQQRcHYg+NZH2w7LvpJOZFfkk3UjrGfInw9hrXq8SxhgVYAg7EHcGsmDxleGr0qc09q7zzdtK4oZmHA+14ICajY9BIBsfnAdD7Rt7qtUMyuMkYMPNSCPtFRXHfg7ViW0zYH1G9H6j1FVHUdm9bAb8qQf8AVGb/ANV3rq6vB4n91uvQfc/X/JNT+W3lUpNGorNObrh46r8Sjna7z1X4lOrPmUjX/CzS6KzTna7z1X4lHO13nqvxKdWfMpGv+Fml0VmnO13nqvxKOdrvPVfiU6s+ZSNf8LNLorNOdrvPVfiUc7Xeeq/Ep1Z8yka/4WaXS1mfO13nqvxKOdrvPVfiU6s+ZSTX/Cy9twOA/wAh8f538evj09nh4UknBYmYMQ2wxtk1iALC9z4ey3tvVF52u89V+JRztd56r8SnVi95SXXvuZev9DgtbDy/ma5tuLm+/SlPBIPU8/5m8SD5+wfVtVE52u89V+JRztd56r8SnVi95SNe+5l9k4REwsVPjbvHYnqRv12H2U7giCKqjooCi/kBas352u89V+JRztd56r8SnVnzKRr/AIWaXRWac7Xeeq/Eo52u89V+JTqz5lI1/wALNLorNOdrvPVfiUc7Xeeq/Ep1Z8yka/4WaXRWac7Xeeq/Eo52u89V+JTqz5lI1/ws0uis052u89V+JRztd56r8SnVnzKRr/hZplMuIcVihHyjgH1Rux9yjeqDhrX2tqW9h5n50/4b2F1UpuyiJT1Lnf7op+isW87t1Ry2+vIayurs0jTjvHpNUQiArHfZBuzHwyt1PsH9avfYTsr8XXnTD5ZhYD1AfD5x8af9nOyUOl7w78vrt4fNHhVhrVxnSFNVGpsKKP7Zms2Gnp15sKKKK5JtBRRRQBRRRQCUUUUAUUUUAUUUUAUUUUAUUUUAUUUUAUUUUAUUUUAUUUUAUUUUAUUUUAUUUUAoooooAooooAooooD/2Q=="/>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6" descr="data:image/jpeg;base64,/9j/4AAQSkZJRgABAQAAAQABAAD/2wCEAAkGBxQTEhQUEhQWFhQXGBcVFxgXGBoYGBgdGxobGB0aGRgYIiggHRomHRcVITEhJSwrLi4uFyIzODMsNygtMC4BCgoKDg0OGxAQGy0kICQ3LCwsNCwuLCwsLCwsNzUsLC0sLCwsLCwsLDQsLyw0LCwsLCw0LCwsLywsLCwsLCwsLP/AABEIAMEBBQMBIgACEQEDEQH/xAAbAAABBQEBAAAAAAAAAAAAAAAAAQQFBgcDAv/EAEgQAAIBAwIDBAQLBwIFAgcAAAECAwAREgQhBRMxBiJBUTJSYXEHFCNyc4GRkqPB0TM0NUKhssIVsRZDYnSzovAkJVNjZIKD/8QAGgEBAQADAQEAAAAAAAAAAAAAAAEDBAUCBv/EADYRAAIBAgIGBwcEAwEAAAAAAAABEQIDBCESEzEzQWEFFTJRcYHwNFNiY3KRwRQiI6EkQrHR/9oADAMBAAIRAxEAPwDca8u4AJJAA3JOwA8yaVmAFzsBuTWS9su1L6p+VCTyAbADrKb9T7L9B9fu3MHg68TXorJLa+4xXrqtqWWPjvwiRoSumXmt652j+rxb+g9pqpTdqdfObLI/zYltb7oy+01K8D7IqAH1HebrgPRHziOp9nT31aYogoxVQoHQAWH2CuprcHhv22qNJ979f8g1Iu3M6nBnt+In+bV/fl/Wi3EfW1f35f1rQJtSiFQ7Kpc4oCQCx62UHqfYK6Vesn7un7E1HNmd24j62r+/L+tFuI+tq/vy/rWiUVOs37ukajmzO7cR9bV/fl/Wi3EfW1f35f1rRKWnWb93SNRzZnVuI+tq/vy/rRbiPrav78v61olFOs37ukajmzO7cR9bV/fl/Wi3EfW1f35f1rRL1y+NJny815mOeFxlje2WPW19r1V0k3st0/YajmygW4j62r+/L+tFuI+tq/vy/rWiUVOs37ukajmzO7cR9bV/fl/Wi3EfW1f35f1rRaKdZv3dI1HNmdW4j62r+/L+tFuI+tq/vy/rWi0lOs37ukajmzO7cR9bV/fl/Wi3EfW1f35f1rRKKdZv3dI1HNmd24j62r+/L+tFuI+tq/vy/rWiUXp1m/d0jUc2Z3biPrav78v60W4j62r+/L+tXr/U4eZyebHzf/p5rn0v6N79N6dV6fSNS2219hqPiZnduI+tq/vy/rRbiPrav78v61olFees37ukajmzO/jHEU3z1Y95kYf1vT7hvb7VRG0hWUDqGAVvvKB/UGrvTPiHDIphaRAfb0Ye5hvT9dZuZXbSjlt9eZdVXT2aiT7PdqoNXshwk6mNvS96now931gVO1i3HOAyaVhJGxKAghxsyHwvbp7CP6VfOwvar4yvKlI56i9+nMX1resPEfX7tXGdH000a6w5p496M1m+29CvaW2iiiuSbRTPhM4wYoFhQ2aa+XsQdftJA916r3YfhAt8Ycb7iP2eBb39R9R86Z/CJqTJrnX1FSMfZl/u5q7aPTiONEHRVC/YLV9BV/j4KiinbXm/D1Bz95ebfAbcX4TFqVCTBioOQxdkN7EdVIPiapnD+zWnbiGqgYScqNImQc2S4LAE75XPXxrQaq3Cf4trvooP7RWPB37tNu4qamkqZWex6VJkrSlDTtQkWkPDhcrFFMxuSzkC1zubsdzUrou1SPMkMkM8LSXMRlQKHtvYWJINvA/nTftct9Tw6+//AMQf7aO2v7Th5/8AzIh9t6zUqi7RbprTbaqznm3557ZPOabgkuLceSF1iCSSzOCyxRAFsR/MxJAVfaTS8H46k7PHhJFLHYvHKAGAPRhYkFfaDVcmilPFp1TUchnhjMZMavmo2KjLp3gTt5HyqY4dwJ01fxibU82TlGLHlrH3cg1yFO9j7PGsdyxYotqXm6U1tmXnGzRjht2/YqqbZP1nfat5Zp9RPCxA4eI8QDsz5ZyXt5LsfdV74prVghklbpGpb32Gw+s2H11TuzWk166baLTMJ8pnMjyB25u5yAWw2IFqYD+NO9lwSnLm9vLLzFeeRcYeIRtCJ8gIyglyPQLbK59wqvzdtkVBL8V1XJYgJJggVrmwNiwIB8CbXqH4TqDHw3XaWcEvplkQhTclXBKkE+Fy29ugFLCk2q00OkebRiK0QZ45cpGVLEKsZAs+wBN/DpWejBW6KqtPOlVRM/6xMqNrhr1smm3sJ7iksDy6B54pRKztyQbAxtYE8wBvYOl64t/GR/2R/wDLS9qv3vhv0z/2ikb+Mr/2Z/8ALWO2v40++ivyzewr2+Y81naRVleKGGbUPHbmcpVxS/gWYgZewU+4NxaPUx8yK+xKsrDF0YdVZfAiqf2S0s7Nq0j1XJddTKXj5SOxuRZ7sb2P2be2rL2d4RyGnYzc55XDucVSzW9VSbE3B+yvGKsWLVLpT/cojbLnbOUeEP7impsZfCMxGhaxIu8QNjY2LjypexU7KJ9JIxaTTSFQWNy0bd5GN/Zf6rV4+Ej9xb6SL+8Vx7TTjR6yDWG/KkVtPPb3FkNh47fYtZLNOswqtcW6mvGlUv8AtSvGCNxVIw+EHUNM0kSMwTTQmeXE2u7WEaG3su311ZhxMQ6WB2WSRmSNQsal3Zil/wAibkgVWRpm/wBK1mokHyuqDTt7FJGC+4Lb71S2v4vJDp9DHCE5k4ijVpL4J3BckC1z0sL17uW1VRRZpU6NTXdMJOpz3TPkE85HfD+0qvMsEkM0EjAsglC2cDc4lSRcDe1HEe1EUMzQFJWlCqyoi5GTK+yi/gASSbAedQXEY5V4jw8TahJWymIVYxGUBS1yAxJBt4+qaktGP/m858fi0f8AcKx1Yeyv3xK0dLJuJVUcVMekXSf9khwPj6ahpI8JIpY7ZxygBgD0IsSCP/fiKZcK1EEba54IZmdZvllWzM7nxjBbpuT4Vzj/AI0/t0Q/8oFeux/7xxH/ALn8q81W6Kaa6qZh00uJ72sv/BLkivg7kRwS2mcyNLLKdQyKVvc7Z3yDbkWA8TU1L2sW7mHT6ieOMlXkjVSgI645MC1vYKZ9g1J4ewX0i2oA9+Rt/WmPYXSTvo4+TrOWFyVo+RGxRsjcMSb3PXfzrYxFFuu7duV/6tU5uqM57k3wy4HmltJJFml7QwDTDVBi0TWxxF2Yk4hQvrX2t7DXnRcbZ8w2l1EbKhkAZVOYH8qlWIz3HdNqj4OzEQ0Y0rTkgyF0kXFCJLlhgLkXBDbe/pXrhPENRFqxo9S6TXiMqSqMHsDa0idPrH9b7ajs2XTVq82m3nKeitjXDvmc+5HuXxGXZvtLLJNOjw6lgZ8V7i2gU2GMm+1up61McT7RpFLyY45Z5gMmSJQcAehdiQB7vaPOmXY9hz+Ii+/xkm3sI2P12rl2TkC63iKPbnGUOL9THY428wAR9orNet2ncrq0cqVS4XGY/pTwIm4RK8J4zFqxJGUdHTuywyriwB8xuCD5j9KpuvhfQ6oGM7oRJGT4r5H+qmpzTEPxmRo9xHpQkpHQMXuFPttb7vsr32/01445PFWx+phf/df61kw7ptX1bXZrSlPhK9eTMd1TTPFGj8P1izRJKnouoYfWOnvoqs/Bhqs9GVP/AC5GUe42f/djRXAxNrVXaqO5m9bq0qVUUXtR/EZfpV/2WtENZ32o/iMv0q/41ohrs4/dWfp/CNK12q/ESm0WgjWV5lUCRwqu29yF2At0rpq5SsbsOqqzC/sBNVvh3bJW5QkikBZYc5Fx5SvLANQAAWztbIdDa2/UVzFW6ck9pniSw6rQxyNGzqGaNs0O/dNrX2/OjWaCOUxmRQxjcSJe/dYdDtVW0va+SSUWieONvihjV1Qu4n5xv3ZLKCI0tfcG91rv/wAaxNymXJYyA0hZQbA6eXUFNnurqsYJ2b0gPG4K61EN5bC6JOcV4NBqQBPGr4+iTcMvuYWI8K8cK4Fp9OSYYwrNszXLMR5FmJNqieG9qWeYpLC8Yd4o4lbDIZwyTZOUcixEe1txexFLH2ziYwKEYfGEV0JaMlS8byKHQPmBaMi9rX8TXr9RXoaGk9Hulx9iaOcwT3ENBHPGY5VyRrXUkgGxuOntApwosLDoNqrvZftL8ZEUbqRKdPFMx7qq2aIxMaFsyl3tkBYEEXv18N20iDSry5GaNo1sjRPnzJjALFXIBzG4YggH3geNPKJyLB27S8FLxal9KAuqlQIWBILAEXXrYEqCAfb1qv6vQpJAYY+EssxTAMyRKqG1sude5t1v1NSHFO2loGaCGTmhWLhhGRDjMYDzO/3u+rgYZdL1cDW5Zx1dCS2xms2uUZNSsslwPDoIrQ8HUR6YTfKSwKuLkn0sQpI8+njTz4hHzufiObhy8t743ytbp1pxRWvVdrbme/8AvN+RYRFcT7N6bUNnLEC/TIFkYjyJQgn66dcM4ZFp0wgjWNb5EL4npck7k7Dc+VO6KO9cdOg6nHdOX2EKZG/ENBHOnLlUOlwbG43BuOntpOI8PjnQxzIHQ2JBv4G46b05oryq6lEN5Zrk+RYOGq0aSRmJ1BjYYlegt5bVy1vCYZYhDJGrRi1lPhYWFj1BA2vTyiqrldOxvv8APvEIitH2b0sRVkhUMjFg12LXIxuWJudiRvenqaGMStMFHNZQjNvcqDcC3SnFFWq9cqc1VN8NpIQ3Ggj5xnxHNKcvLe+N8sbdOu9Gk0McbSNGoVpGzc795ul9/wAqcUV506monkWBvw/QRwphEoVblrC53JuTv7ajtb2U0krmR4Rm3pFSyZfOCkA/XUzRXum9cpqdVNTTfGXJGk8iOm4DpmhWBoU5Km6pawU77i24O5367ml4VwODT5GGMKW9JrlmPsLMSbeypCijvXHS6dJw9ubEIi9R2d0zzCdoVMoIbLcbraxIBsSLDc+QpeLdn9NqSGmiDMNg1yrW8slINtzt7ak6KK/dTTVTyyWbyXIaKGnDOGQ6dMII1jW9yF8T5k9SffUX24/dT89PzqfqA7b/ALqfnp+dZsLU6sTS6nLlHi52GOvgn/Yz/SD+0UlHwT/sZ/pB/aKK1uk/aq/XAz4fdIqXaj+Iy/Sr/jWiGs77UfxGX6Vf8a0Q10sfurP0/hGra7Vfic5wuLZ2xscr7C1t7nytemGm4NprKUjTH5N1IJI7kfLjI3sQI9h7Kd69GMUgT0ijhd7blSBv4b2qoQcF1hdS7zWMkaMOeQoiOiCSHFW688Dcd6/eHUmuUzYRYdH2d0sdjHEosY2Buxty8sLXPRc2sOgBt4CvcPZ/TKLLCgHMeYjexeRSjsR43ViLdLGqhwng2uj+JJadI4o4UYLIr4ush5pcGdVaJ0xAFpMVuAqHr64nwnXjTRCHnNOea7sdQSVe45a2MqJhiPHMC26nImvM8ixzLOvZfSKuIhUDJG9Jr5ICinIm+ysV69DbptRpOB6MlWjRDyzgMWJVTGDHawNs1BZLncbiq7xfguplE2ceodhqY5lKanBHiWZWVIk5ihHWK+5C94XuTYjnqOD69UwTnmx1QiI1NjGzTXglmZnvJGI/5SWPUFSTs8h5lv0XBoYmV40sVQRL3mIRQFGKhiQuyJe3XEXvXKPs5plJIiFyVPVjbGTmqBc7AP3gBtcnbc1X5eEazKVuZqO+davcmU4ozKYDGjuFVvTt0IvYkbWsfZ5JV00QnXGQAhhmzkbm12ZnN7WJGTW6XNr1V4EOWo7M6V/ThU7uerb5vzGvY79/vWPQ7i1S9JRXogUtJRQFXXtJJ3m+SZVVpJFW4bTqkqo6ynI3flmRhsu8LCxG49wcfmaaJMIwriN7MQrMkjvbHJwclQISArXJI7u1WakqQWSO7O6uSbTRTS4ZSoklkBAUOoYL3iSSLnfb3VI0UVSED2kMzSRRwMwZo9QRi+ADLywjsSDdVLHaxvfoa56ni8yk5PAiGYwB3VsUxRnLucwDkQqhbqBe9zcLVioqQWSr/wDEkmBc8pWWFZRCb8yQtGXyQlhaMEH+UnutuK9xdoJLw5mHF5ChZCrs28YUqiStiLuwZgXxsCQATazUlIBTj2qmwSwhLnmZNdRCGRY2EaytKFbISEiQEmyHuXBAm+H8VLy6hHKfJbgIMrLdh3mVjdu6bqVUgg+kLGpaikAqug7QzTALGYcjLgJCpK48gzA4JK29+7bPp4A7UkPH3mk04ySMM0B5e/McSQc0sDlYxhmwtj1Q7+FWulpAkr/FJGillkUyvy9O04iDvizKSLYi+xAta31VwPH3tbnaa2ePxmx5H7PmY25npX29P+u1WekpAkqGi49Jcu9kEk0OSOSzRh9NpmwjQsp9Nze1yCb4m5tcKSiiAVAdt/3U/PT86n6gO2/7qfnp+dbWD39HijHd7DHPwT/sZ/pB/aKKPgn/AGM/0g/tFFYOk/aq/XAzYfdIqXaj+Iy/Sr/jWiGs77UfxGX6Vf8AGtENdLH7qz9P4Rq2u1X4iUVy1c4jjdyCwRWchd2OIJsAbb7VCt2v093ALMUhi1HdAOSykBFXfd+8mxsO+u9cqTYJ+imB43pg0iGeHKIXkXmLdBcC7C+wuQN/Omi9qIDzrMCIwCpzQCb5Hn/JFmAPcvuSALE9N6SIJqio+LjmnZsOfFzAubJzEzUAZEsAdgAb36Vzl7QacaeXUJIsscIYuYirkYi5XY2ytbYkdaSCUoqH0vaXTscXfky8zk8qYqkmdkOKgMQxtJH6JPpCu69oNKUeQamDBCFduYmKk9AxvYE0lCCRoqM4bx6GaJZA6qGCGzMtxm5jS9j/ADMpA8656jtPpEYKdRFkZOTYODi9icWse76JG/jt1pKEEvRS0lUgUU1TicJYqJYyykKwDqSCWxAIv1LArbz2pV4jCWCiWPJiQFzW5KllIAv1DI496nyNAOaK46PWRyrlE6yLe2SMGF/K428RXagOGs1scQDSyIgJsC7BQTa9hfxsCfqrsrAgEG4O4I3B9xqN4hppOfDPGofBJoymWJ+UMbB1J2uOVa3k58rGJ4jwjUvzcDg7CbviVrFX07RpEBthjIUa4H/Ly6sRUkpaqKqup4NKhleMtbN2Ucx2PKOjKFQpJ3Oo71vPe9euH8IlJhLgrGHR2jMzsTaB1LEnc5SNGcT6mR32pIgsk0yqAWNrlVHtLGwH1kgV0qqw8BmK2lZmPMhZzn3XCTZlhj3gSu1jbbu7gCvUHBtQJYy7vgpXEK47gWeR98tyrRGFDa5spHtpIgtFeEkBvY3sbH2GwNj7bEfbVYHA5ljsCxYxx5DmFg0iszEsHNitmANrXAAHoius/CdQzXDAZuUkAkawidIQ5TxzDROF6WEhN6SILLSVCcE4dLHI7SsxvzP5gUbKTJTa2QKr3d9hcgXFjU3VIFFFFAFQHbf91Pz0/Op+oDtv+6n56fnWzg9/R4o8Xewxz8E/7Gf6Qf2iij4J/wBjP9IP7RRWDpP2qv1wM2H3SKl2o/iMv0q/41ohrO+1H8Rl+lX/ABrRDXSx+6s/T+EatrtV+IhFU/Q9gY4+T8q55UvMNwO+g5OETb+inxaDfxw9pq4UVymkzYkqmo7Eq6ujTHAjUCMYC6fGJFlkya/f3Ww6WB3vXbiHZFZJ55xKVeZHiYYgjBoViKjfrkiPf2W6GrLRTRQllQ4p2MyilEcl5CZpFDAAFpNJ8UxJ3sLd69j5V34f2fkbRanTTEJzi4DAl5LMqgtIWY5PcN0NsQtWiimihJD/APDcIkR41Eaqk6FVUDIzcvJy3XL5Pr43qMg7GleW3PPMh5CxNylxVYFkRQyX7xKzPc3G9rAWq10UhCSqw9jMeWFnbFRpw4Ma9/kTNOhuD3d3YG3s6dK7w9mGWOFBPtBMssN4xdQBICr79+4lYZbdAbdb2OimihLFopKKpCCPZy4s0l8EeOEhbGPKRJQzXJDsrxRkGw9H23r1B2dVHRg2QCxBg6k5NGSwcWYAMWYk3Db7i1TdFSEWRrwnRCCCKEHIRRpGDa18VC3sOl7Xp1RRVIR3EdRLzYooTGC6yuS6sw7hjAAxZbX5nXfp0ppoO0iyKjGNgp5SuwKlEeRQ4XqGYd5O8Bbvr7bSes4fHKVMi3K3AszLs1rg4kXBsLg7bV5HC4sw4QArYC1wvdGKnAd0kDYG1wNhUzKNE46uCuY5FDRSTrfC7Iio17BjYkONj5GuUnaIByiwSt3uWCDGAzckT2GTgjuE7mwutvKnLcA05QRmPuC4C5PYKRiUG+0drDD0dulORw+MG+Avlnff0uXyr+/Du0zGRFP2rh71lkYKuZIA2+R+MWIvcdy2/S7AXrp/rrGSOMQOC03JcMyXUGAzhhZiDsBt7G9l3g4PDuAlgU5ZUMwVlw5dmUGzHCy3IvYDfauknDomORXvB1kuCQclXAG4Pq923QgkG96ZjIi/+JQzhI4i7ZorAPGRZ1lIIYMVJvCwtfavcHaAELdHO0bSEBQIxJI0a3BY33Vr432F/ECnUPAoFFljt6FrM1xyyxQKb3VVzYBRYWYjptXs8HgLK3LF1xtubHFi65C9mxYlhlexJItTMZHjhnFxM2PLdO7mpbGzAMUJGLEjceNtmHttI1wg0aIQVUAhSo67AnK32713qkCiiigCoDtv+6n56fnU/UB23/dT89PzrZwe/o8UeLvYY5+Cf9jP9IP7RRR8E/7Gf6Qf2iisHSftVfrgZsPukVLtR/EZfpV/xrRDWd9qP4jL9Kv+NaIa6WP3Vn6fwjVtdqvxOGunMcUjhciiM4UfzFVJA+u1qrnDONsiaV5Z0m+NNGDbBFhyiklNrblbx4gNvsd/CrTULwz4jOJBAunkGSvIFRSCbnFztZt1azb9DvXKZsEFqu20vxcyJAiFtJ8ZjMjsQzBM2UYpY4LvYspPkBvT4drHEoRoY7B4oZCs125kkXNHLTAZxgEAsSD1NrCpFpdGk/KwjExCQ2EW5V1kdUyC2xKxSbXt3faK7vp9NE8I5cSO14YSIxcAIzlFIHdXFG22G1qmfeXIr2g7ayuYi+mRUf4oxImLFV1TYRkLyxchgchcWFrE0um7aSSRh00uzvCkJZ2RW5rtGAzNHsy2UnHId6wJIq1LoIha0SC2AFkXYRm6Abfynp5eFeI+GQqWZYYwzMHYhFBZhuGJA3YG5BpD7yShyt7C/Xxtv/WlrgmtRiArBiS6jG7DJNmUkbAg3FjbcWpxXoglFFFAFFFLQCUVVxxLVd5gHOKtJKhhIwKSr8lF3QZC8XOsQW3VSNmAPuDW6szRBhirCN7FG6O7lkJWNhkiYL6Sbi5uDUksFloqP7PPK2mheckyuiO4KhMSyglMQARY3671IVSC0lQnHh8tBzRI2nxmzCK7fKfJ8susYLWxE9r7XI8caj9fxLUrzOSJCVWbFGhYqqLp2eJw5F3kMnLUrkSciLXUmpJYLXRVbeTUc6MPJLgmqwyWMWdG02YzspGAlYrkLAbXOQvXD/UdUsWkJ5rSyCF5ByrKM2jV0IWNipUMxsSttySbWpIgtdLVWOpmYwsZJ1K6i0qLDZVUrMoUExnNMhHvduoa4BFuHaqPUCTUyQiVgNIkeC5ENmdQCYwNuah5Lbb43HiKSILfRVV1vFdSh1B6KgcKpRzfZcGW0dmYk9M2uTYLcWrn/qmpwOLSM4EpQcm5aQPZIZrRjl9wxkmy3zJBstNIQW+iqq000bSMTPJhJqTjywSowLpyjgMr7AbkeFr03efUuFLPMBhq0GMdw5HLaPMNEOoEgDYqNtuu6RBcaKqeu4lqlD8tXLqsto+SSiqunZ43Vrd9zKI1xBPpEY3UmpzhLy5TLKSwV1CMVC5KY0c9LAgOzi48rG5BNJEEhUB23/dT89PzqfqA7b/up+en51tYPf0eKMd3sMc/BP8AsZ/pB/aKKPgn/Yz/AEg/tFFYOk/aq/XAzYfdIqXaj+Iy/Sr/AI1ohrO+1H8Rl+lX/GtENdLH7qz9P4Rq2u1X4nDXafmRyR3IzRkuOoyBFx7d6q83BNU8EEMkelZYDGOXzJBHqFWN47OOX3ACY3C2cXX3GrZI4UFjsACT7huaj+Fceg1Cs0TmyhWbNHjIVxdGtIAcWANm6GxrlODYRW9J2R1CNCxkjYxiC5YubmODUxHYi5GU8dt7kA9D1Zwdi9QEAdNM4E4mMJcrER8XaFh3IQBdzlYL7yTcnQDIoNiRe17XHTz91IZVtfIWva9xa/S1/Opoosspmk7JahXgLPG5jGn+XLPzUESBXiRcSCkhBuSw9M3BIFcZOxcwh0kcfIDRLG0j3OfNVoyzq5jZiCqEbFD03ttV7zF7XF/K+/2fWPtpkOLRGQxgksCqmykqCys4uw2Asjbna9h400UJZU27FSDm8rkxMzawrIhYOVnuUDAKLYk47E7bjyr1/wAGO4IdYUjLTsIEdzFHnAkaYnFb/KKZDsLE3FyKuvOWxOS2GxNxYe81zl1satGrOoaQkRgn0yBkQvnsCaaKEsOHxMkUaubuqIrG5NyFAJudzveu9Irg3sQbbGx6ew0tejyFFFFALRSUUAUUUUAUtJRQBS0lFALSUUUB5liVlKsAykWIYAgjyIOxFedPAqKFRVRR0VQFA8eg2rpRQC0UlFALSUUUAVAdt/3U/PT86n6gO2/7qfnp+dbOD39Hijxd7DHPwT/sZ/pB/aKKPgn/AGM/0g/tFFYOk/aq/XAzYfdIqXaj+Iy/Sr/jWiGs77UfxGX6Vf8AGtENdLH7qz9P4Rq2u1X4nLVRZo6jbJWX7QRVLj7COiKqyqwB0zkPk2TRRPEylmyIi7wdV3CG9hY7XLW6kRxySEEhEZyB1IUFrD27VTNd2r1MbRy8uExjTTaiSNJ8hipgIYPy7mQLIww2HevfpXJqjibKk8cZ7HyCGUQBf3Q6fAEszlUxQAyejjc7gi4NiPGuknYd7NY6bvNOeVyz8XTmxRxZIl/TXllr/wD3GFx1pzru23LfUKIldYkldSruMjFIkbKxaMKDeT+UsAVINedV2ylRliGmVtQZJYyglcpeMwjuusRO4nU3ZVAxbfpU/aXMR+w3eLCQCQuflsflsDo/itsut8vlOtq86LsW6Ym8CWdGxiQqvd00un6eZMga/st7TK8F7QtPPJHySsatMgkuT3onEZDAqALnIjEtsN7E1P1UkSWZzxXsXJEkSwIrJ8gJFjRescE8bSFW2YuZEF7Ei1/C9WN+A8xeHvyoo202JMbAPgDHgURwPSU4kHoSgNWOimiiSVrsp2abStkzR7RJD8mhUyYszGWW53kOXt6nc32stFFVKAFLSUtUhFjj0NwLsLkBSUYB/lFiyU23UO6An/qB6G9IvaCAuEyNyQouCBcu0a7n1mRgPqPQi5/oENmU5kFHjAyPyauQzCMjde8FN+oxW1rCukHBo0ZWTJSqJHYHYrHfG4N9xkdxYnxvYVMy5HbhmvSeNZY8sGAKllK5AgEEA72N6dVx0OlWKOOJLhI1VFubmygKLnx2FdqpCM4txUxSRIBH8pmbyOUAxKCwsrXY59Nulc9Rx9ADhctcY5Kyq4EqQuVJ6hS4+0HcG9ST6dTIsm+SK6jfwcqTt/8AotMV4DF/1EC+ILEhAZFlITyBdEPjsoAsNqmZcjnp+Pxkd+4bIhsVZggMzwozkdAxQ/YTsBeukfHoWIAY5ERG2LX+VcxrtbqGBuP5RuaT/QYb3GYvbIBiA+MjSqG8wHdz4bNY3G1EXZ6BZBKFbMSSyjvG2UoCtt0ttcDoDuKZjI86LtBFIIvSvIsbXCvgDJHzFGZA6rfrY9L2JFd+H8XjmVmjD2UKTdCCQyh1KjqbqQfrt1rxDwOJEVEyAUR47k25actPfZQPfTbhPZ4RQSQOwMTpgVQFbDHBmyvlkwt47WFqZjIeLxiIxPLdsUOLjElgdtsVuSe8vS/WuC8bUyBQrWCSswKkOrRvEuOPulvfpax6UsnA15EkKMw5jBmYne4wFxja2yDpa1EvZ6Fh3syxuSxbvEl45LnwJyhj2tay2tbamYyBe0MJxsXOWO4RiFykMIyIFh8opX6r9ATUrUbBwKJVKgNYgA3Y+ErTD/1ux/pUnRASiiiqQKgO2/7qfnp+dT9QHbf91Pz0/OtnB7+jxR4u9hjn4J/2M/0g/tFFHwT/ALGf6Qf2iisHSftVfrgZsPukVLtR/EZfpV/xrRDWd9qP4jL9Kv8AstaIa6WP3Vn6fwjVtdqvxEprHwyFQVWGIKQwICKAQ1iwIA6EgXHjYU6orlmcbHh0N2blR5P6RwW7dPSNt+g6+QqP4z2Y0+pN5UPR1OJxDBypbLbqcE7ws23WpmipBThHoo1dpFjQSMLM4UB2HkWtc13Y2Hn7B1PuoqPm41Cr8svZg/LPgFOHM3J9hXpfqPbVIJpeNROyrfEsuah7KWG+6gm59Fj7lNdoeKQuyokqMzBioUhrhcctxttmu3tqMk0GkMbAyd2KNYnOY7qqksQyPs5ku/rD2WrpppII2vzjkRIO8yEvdi5awGxBRgBttGRbu7SSkpptWknoMDsCQCCQDuL2PiLH3EVy1HEokV2aRe4pZgGBNhnfb/8AnJ9xvI1GcFMIdOTK3fjDYWBFo1CKGKiwIDAeLNiu5C0knCtIJHycZvzMlLj+YqW7vsEyr7BNb+akgkf9Xi7tnBDeIZSB6d7m+wHLkuf+g+Ve5eKQqEYyLZyyqQbhioYkAjxGDfWLdajTw/SyqxEmQZmBIZSMnEj23Fuk7sAdrP4ijWHTNGsfMuF7pEeAJEvyZJAAAHyhJK2tv7QUgkYOKQuqMJEs4ut2W58xseouAa6afXxOQEkRiRkMWBuPMW6j21FS6DTNIbyd5w0ZF0J7922upKkCYWIt1UG+1Ec2mSd7PZ5GMZ2UWZVjQ4sRl05Qtci/hSQSsOvjZSwdbAAnvDYEXBNjtcEH665ani0KBryKSqu2IYFzhlkFW9ybo4t5qfKmUWl04jmVHJVwsLYsox25ahdgMrMAGNybKLmwFNoo9GQriYhCBIAzALsoXM5DLdIze53BY+JNJBNy6+JRdpEA26sB1y9v/Q/3T5UT6+NGxd1U7WyYC5N7AXN77VCabSaQlcZ8yrKBco/gyhMSp27km9sgVe5vlTvWRabmOZJQGtdwXAAB5Nx7BZI9vKQ+tSQOtXxiGJijyKrDDIE2xD5WJJ2t3G/9kV3+OR94ZqSgyYBhdRa9z5C1RPFTpiDJJIxEiSOuNrWSF0ZlNtjg7dTa58ya9aWDTFXRXFtRmCLpl3i5ZQwF+pcWJNrEDpSQP4eKwt0kS+RjsWAOQIBX2kEgbeJtSRcX07ejPE22WzqdthfY9O8v3h51ETjSjN3kKlfjGxwLelI7lO6SLMspUixOB6gUoi0skTSFjGtzG18RZiYkx3BGQMUSgi5BGxvSQTsmsjUqGdAWF1BYAkWvceYtevWm1CSLlGyuvmpDD7RULqRpJ7tzwVcLEcXXFrA4m9ibgT3BvbvqfKn+i1kAOKSKS7MwFwSSciQPcFYD2IfI0kD+iiiqQKKKKAKgO2/7qfnp+dT9QHbj91Pz0/OtnB7+jxR4u9hjn4J/2M/0g/tFFHwT/sZ/pB/aKKwdJ+1V+uBmw+6RWfhD0xTXSH1wjj7Mf91NXbRagSRo46Mob7RTX4TeEGSFZ1F2ivl8w9fsNj7r1X+w/Fxb4u533MftvuV9/Uj3mulV/kYKiunbRk/D1Bq7u80+JcKKKK5ZnCiiigCmL8KjLMxyJYknfbfl3+3lJ9Vx40+ooBjp+ExonLAOOSv4A3VgwBIAJF1HW5PiaaT9nkZySx5ZD5IL3ZnEoJLX6Wnk2t1I8qmaKkFGS8OAfNGZSTduhyGRe2/Tc228NvIjlqOBwvIZWUliQT3iBsuA2HuB96qeoFSVFWCEeeDRGEQkHAEHayk2INjgBsbWPmCR41zPAIjlfMhstsjYZGQtiPC5mc+d8fVFpSipBSO03BY0kEgyL73LWYm5Y+I2tkfRttYdAAPZ4THe5yJyLDfplIsxA9heNdvIW6U/pGYAXOw8zVggx0nCI441iUHBWRh0BuhBW5AF7Yrud9tzXHT8BiS1r9Ixva/yeGO9r2tGgIvY26XJNSteQ433G3X2e+pAGH+jR3U97ulGG/UoWZbm1+ruTa18iDsSK9NwmMuXOROQcC/dDBka4HtMSdb9NrXNP6SrAGMnCYyqKcrKjRWv6SvjkG874Lv7/OiDhEay80A5m9ybG93d+pFxvLJ0I6+wU+opAIqXgKXYrsX2e4DZKWLMAeoLXYdbbnY06HDkxx71hI8o36M5Zj9V3Yj228qd0UgpGjgcVwRkOlwG2IAjAU+z5GPYeW+xNeoeDxowZbgiNIgdicUFhuRcGxI2O96kKKkAKKKKpAooooAqq9v9TaOOPxZi/wBSi3+7f0q0TShVLMQFAuSegFZtr531uqAQbuQkY8h5n+rGuj0ba0rusfZpzZhv1RTorazQfgw0uOkLH/mSMw9wAX/dTRVm4bo1hiSJeiKFH1eNFcnE3dbdqr72blunRpVJ3dAQQRcHYg+NZH2w7LvpJOZFfkk3UjrGfInw9hrXq8SxhgVYAg7EHcGsmDxleGr0qc09q7zzdtK4oZmHA+14ICajY9BIBsfnAdD7Rt7qtUMyuMkYMPNSCPtFRXHfg7ViW0zYH1G9H6j1FVHUdm9bAb8qQf8AVGb/ANV3rq6vB4n91uvQfc/X/JNT+W3lUpNGorNObrh46r8Sjna7z1X4lOrPmUjX/CzS6KzTna7z1X4lHO13nqvxKdWfMpGv+Fml0VmnO13nqvxKOdrvPVfiU6s+ZSNf8LNLorNOdrvPVfiUc7Xeeq/Ep1Z8yka/4WaXS1mfO13nqvxKOdrvPVfiU6s+ZSTX/Cy9twOA/wAh8f538evj09nh4UknBYmYMQ2wxtk1iALC9z4ey3tvVF52u89V+JRztd56r8SnVi95SXXvuZev9DgtbDy/ma5tuLm+/SlPBIPU8/5m8SD5+wfVtVE52u89V+JRztd56r8SnVi95SNe+5l9k4REwsVPjbvHYnqRv12H2U7giCKqjooCi/kBas352u89V+JRztd56r8SnVnzKRr/AIWaXRWac7Xeeq/Eo52u89V+JTqz5lI1/wALNLorNOdrvPVfiUc7Xeeq/Ep1Z8yka/4WaXRWac7Xeeq/Eo52u89V+JTqz5lI1/ws0uis052u89V+JRztd56r8SnVnzKRr/hZplMuIcVihHyjgH1Rux9yjeqDhrX2tqW9h5n50/4b2F1UpuyiJT1Lnf7op+isW87t1Ry2+vIayurs0jTjvHpNUQiArHfZBuzHwyt1PsH9avfYTsr8XXnTD5ZhYD1AfD5x8af9nOyUOl7w78vrt4fNHhVhrVxnSFNVGpsKKP7Zms2Gnp15sKKKK5JtBRRRQBRRRQCUUUUAUUUUAUUUUAUUUUAUUUUAUUUUAUUUUAUUUUAUUUUAUUUUAUUUUAUUUUAoooooAooooAooooD/2Q=="/>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901903310"/>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AutoShape 2" descr="http://studio-creator.com/blog/public/html5.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28676" name="AutoShape 4" descr="http://studio-creator.com/blog/public/html5.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7" name="Content Placeholder 2"/>
          <p:cNvSpPr txBox="1">
            <a:spLocks/>
          </p:cNvSpPr>
          <p:nvPr/>
        </p:nvSpPr>
        <p:spPr>
          <a:xfrm>
            <a:off x="173718" y="465138"/>
            <a:ext cx="8610602" cy="5859462"/>
          </a:xfrm>
          <a:prstGeom prst="rect">
            <a:avLst/>
          </a:prstGeom>
        </p:spPr>
        <p:txBody>
          <a:bodyPr vert="horz" lIns="91440" tIns="45720" rIns="91440" bIns="45720" rtlCol="0">
            <a:noAutofit/>
          </a:bodyPr>
          <a:lstStyle/>
          <a:p>
            <a:pPr lvl="0" algn="ctr">
              <a:lnSpc>
                <a:spcPct val="110000"/>
              </a:lnSpc>
              <a:spcBef>
                <a:spcPts val="600"/>
              </a:spcBef>
              <a:defRPr/>
            </a:pPr>
            <a:r>
              <a:rPr lang="en-US" sz="2800" b="1" dirty="0" smtClean="0">
                <a:latin typeface="Segoe UI" pitchFamily="34" charset="0"/>
                <a:ea typeface="Roboto" pitchFamily="2" charset="0"/>
                <a:cs typeface="Segoe UI" pitchFamily="34" charset="0"/>
              </a:rPr>
              <a:t>12 </a:t>
            </a:r>
            <a:r>
              <a:rPr lang="en-US" sz="2800" b="1" dirty="0" err="1" smtClean="0">
                <a:latin typeface="Segoe UI" pitchFamily="34" charset="0"/>
                <a:ea typeface="Roboto" pitchFamily="2" charset="0"/>
                <a:cs typeface="Segoe UI" pitchFamily="34" charset="0"/>
              </a:rPr>
              <a:t>nguyên</a:t>
            </a:r>
            <a:r>
              <a:rPr lang="en-US" sz="2800" b="1" dirty="0" smtClean="0">
                <a:latin typeface="Segoe UI" pitchFamily="34" charset="0"/>
                <a:ea typeface="Roboto" pitchFamily="2" charset="0"/>
                <a:cs typeface="Segoe UI" pitchFamily="34" charset="0"/>
              </a:rPr>
              <a:t> </a:t>
            </a:r>
            <a:r>
              <a:rPr lang="en-US" sz="2800" b="1" dirty="0" err="1" smtClean="0">
                <a:latin typeface="Segoe UI" pitchFamily="34" charset="0"/>
                <a:ea typeface="Roboto" pitchFamily="2" charset="0"/>
                <a:cs typeface="Segoe UI" pitchFamily="34" charset="0"/>
              </a:rPr>
              <a:t>tắc</a:t>
            </a:r>
            <a:r>
              <a:rPr lang="en-US" sz="2800" b="1" dirty="0" smtClean="0">
                <a:latin typeface="Segoe UI" pitchFamily="34" charset="0"/>
                <a:ea typeface="Roboto" pitchFamily="2" charset="0"/>
                <a:cs typeface="Segoe UI" pitchFamily="34" charset="0"/>
              </a:rPr>
              <a:t> </a:t>
            </a:r>
            <a:r>
              <a:rPr lang="en-US" sz="2800" b="1" dirty="0" err="1" smtClean="0">
                <a:latin typeface="Segoe UI" pitchFamily="34" charset="0"/>
                <a:ea typeface="Roboto" pitchFamily="2" charset="0"/>
                <a:cs typeface="Segoe UI" pitchFamily="34" charset="0"/>
              </a:rPr>
              <a:t>phía</a:t>
            </a:r>
            <a:r>
              <a:rPr lang="en-US" sz="2800" b="1" dirty="0" smtClean="0">
                <a:latin typeface="Segoe UI" pitchFamily="34" charset="0"/>
                <a:ea typeface="Roboto" pitchFamily="2" charset="0"/>
                <a:cs typeface="Segoe UI" pitchFamily="34" charset="0"/>
              </a:rPr>
              <a:t> </a:t>
            </a:r>
            <a:r>
              <a:rPr lang="en-US" sz="2800" b="1" dirty="0" err="1" smtClean="0">
                <a:latin typeface="Segoe UI" pitchFamily="34" charset="0"/>
                <a:ea typeface="Roboto" pitchFamily="2" charset="0"/>
                <a:cs typeface="Segoe UI" pitchFamily="34" charset="0"/>
              </a:rPr>
              <a:t>sau</a:t>
            </a:r>
            <a:r>
              <a:rPr lang="en-US" sz="2800" b="1" dirty="0" smtClean="0">
                <a:latin typeface="Segoe UI" pitchFamily="34" charset="0"/>
                <a:ea typeface="Roboto" pitchFamily="2" charset="0"/>
                <a:cs typeface="Segoe UI" pitchFamily="34" charset="0"/>
              </a:rPr>
              <a:t> </a:t>
            </a:r>
            <a:r>
              <a:rPr lang="en-US" sz="2800" b="1" dirty="0" err="1" smtClean="0">
                <a:latin typeface="Segoe UI" pitchFamily="34" charset="0"/>
                <a:ea typeface="Roboto" pitchFamily="2" charset="0"/>
                <a:cs typeface="Segoe UI" pitchFamily="34" charset="0"/>
              </a:rPr>
              <a:t>tuyên</a:t>
            </a:r>
            <a:r>
              <a:rPr lang="en-US" sz="2800" b="1" dirty="0" smtClean="0">
                <a:latin typeface="Segoe UI" pitchFamily="34" charset="0"/>
                <a:ea typeface="Roboto" pitchFamily="2" charset="0"/>
                <a:cs typeface="Segoe UI" pitchFamily="34" charset="0"/>
              </a:rPr>
              <a:t> </a:t>
            </a:r>
            <a:r>
              <a:rPr lang="en-US" sz="2800" b="1" dirty="0" err="1" smtClean="0">
                <a:latin typeface="Segoe UI" pitchFamily="34" charset="0"/>
                <a:ea typeface="Roboto" pitchFamily="2" charset="0"/>
                <a:cs typeface="Segoe UI" pitchFamily="34" charset="0"/>
              </a:rPr>
              <a:t>ngôn</a:t>
            </a:r>
            <a:r>
              <a:rPr lang="en-US" sz="2800" b="1" dirty="0" smtClean="0">
                <a:latin typeface="Segoe UI" pitchFamily="34" charset="0"/>
                <a:ea typeface="Roboto" pitchFamily="2" charset="0"/>
                <a:cs typeface="Segoe UI" pitchFamily="34" charset="0"/>
              </a:rPr>
              <a:t> Agile</a:t>
            </a:r>
          </a:p>
          <a:p>
            <a:pPr marL="457200" indent="-457200">
              <a:lnSpc>
                <a:spcPct val="110000"/>
              </a:lnSpc>
              <a:spcBef>
                <a:spcPts val="600"/>
              </a:spcBef>
              <a:buClr>
                <a:schemeClr val="tx2"/>
              </a:buClr>
              <a:buFont typeface="+mj-lt"/>
              <a:buAutoNum type="arabicPeriod" startAt="9"/>
              <a:defRPr/>
            </a:pPr>
            <a:r>
              <a:rPr lang="vi-VN" sz="2400" dirty="0">
                <a:latin typeface="Segoe UI" pitchFamily="34" charset="0"/>
                <a:ea typeface="Roboto" pitchFamily="2" charset="0"/>
                <a:cs typeface="Segoe UI" pitchFamily="34" charset="0"/>
              </a:rPr>
              <a:t>Liên tục quan tâm đến các kĩ thuật và thiết kế tốt để gia tăng sự linh hoạt. </a:t>
            </a:r>
            <a:endParaRPr lang="en-US" sz="2400" dirty="0" smtClean="0">
              <a:latin typeface="Segoe UI" pitchFamily="34" charset="0"/>
              <a:ea typeface="Roboto" pitchFamily="2" charset="0"/>
              <a:cs typeface="Segoe UI" pitchFamily="34" charset="0"/>
            </a:endParaRPr>
          </a:p>
          <a:p>
            <a:pPr marL="457200" indent="-457200">
              <a:lnSpc>
                <a:spcPct val="110000"/>
              </a:lnSpc>
              <a:spcBef>
                <a:spcPts val="600"/>
              </a:spcBef>
              <a:buClr>
                <a:schemeClr val="tx2"/>
              </a:buClr>
              <a:buFont typeface="+mj-lt"/>
              <a:buAutoNum type="arabicPeriod" startAt="9"/>
              <a:defRPr/>
            </a:pPr>
            <a:r>
              <a:rPr lang="vi-VN" sz="2400" dirty="0" smtClean="0">
                <a:latin typeface="Segoe UI" pitchFamily="34" charset="0"/>
                <a:ea typeface="Roboto" pitchFamily="2" charset="0"/>
                <a:cs typeface="Segoe UI" pitchFamily="34" charset="0"/>
              </a:rPr>
              <a:t>Sự </a:t>
            </a:r>
            <a:r>
              <a:rPr lang="vi-VN" sz="2400" dirty="0">
                <a:latin typeface="Segoe UI" pitchFamily="34" charset="0"/>
                <a:ea typeface="Roboto" pitchFamily="2" charset="0"/>
                <a:cs typeface="Segoe UI" pitchFamily="34" charset="0"/>
              </a:rPr>
              <a:t>đơn giản – nghệ thuật tối đa hóa lượng công việc chưa xong – là căn bản. </a:t>
            </a:r>
            <a:endParaRPr lang="en-US" sz="2400" dirty="0" smtClean="0">
              <a:latin typeface="Segoe UI" pitchFamily="34" charset="0"/>
              <a:ea typeface="Roboto" pitchFamily="2" charset="0"/>
              <a:cs typeface="Segoe UI" pitchFamily="34" charset="0"/>
            </a:endParaRPr>
          </a:p>
          <a:p>
            <a:pPr marL="457200" indent="-457200">
              <a:lnSpc>
                <a:spcPct val="110000"/>
              </a:lnSpc>
              <a:spcBef>
                <a:spcPts val="600"/>
              </a:spcBef>
              <a:buClr>
                <a:schemeClr val="tx2"/>
              </a:buClr>
              <a:buFont typeface="+mj-lt"/>
              <a:buAutoNum type="arabicPeriod" startAt="9"/>
              <a:defRPr/>
            </a:pPr>
            <a:r>
              <a:rPr lang="vi-VN" sz="2400" dirty="0" smtClean="0">
                <a:latin typeface="Segoe UI" pitchFamily="34" charset="0"/>
                <a:ea typeface="Roboto" pitchFamily="2" charset="0"/>
                <a:cs typeface="Segoe UI" pitchFamily="34" charset="0"/>
              </a:rPr>
              <a:t>Các </a:t>
            </a:r>
            <a:r>
              <a:rPr lang="vi-VN" sz="2400" dirty="0">
                <a:latin typeface="Segoe UI" pitchFamily="34" charset="0"/>
                <a:ea typeface="Roboto" pitchFamily="2" charset="0"/>
                <a:cs typeface="Segoe UI" pitchFamily="34" charset="0"/>
              </a:rPr>
              <a:t>kiến ​​trúc tốt nhất, yêu cầu tốt nhất, và thiết kế tốt nhất sẽ được làm ra bởi các nhóm tự tổ chức. </a:t>
            </a:r>
            <a:endParaRPr lang="en-US" sz="2400" dirty="0" smtClean="0">
              <a:latin typeface="Segoe UI" pitchFamily="34" charset="0"/>
              <a:ea typeface="Roboto" pitchFamily="2" charset="0"/>
              <a:cs typeface="Segoe UI" pitchFamily="34" charset="0"/>
            </a:endParaRPr>
          </a:p>
          <a:p>
            <a:pPr marL="457200" indent="-457200">
              <a:lnSpc>
                <a:spcPct val="110000"/>
              </a:lnSpc>
              <a:spcBef>
                <a:spcPts val="600"/>
              </a:spcBef>
              <a:buClr>
                <a:schemeClr val="tx2"/>
              </a:buClr>
              <a:buFont typeface="+mj-lt"/>
              <a:buAutoNum type="arabicPeriod" startAt="9"/>
              <a:defRPr/>
            </a:pPr>
            <a:r>
              <a:rPr lang="vi-VN" sz="2400" dirty="0" smtClean="0">
                <a:latin typeface="Segoe UI" pitchFamily="34" charset="0"/>
                <a:ea typeface="Roboto" pitchFamily="2" charset="0"/>
                <a:cs typeface="Segoe UI" pitchFamily="34" charset="0"/>
              </a:rPr>
              <a:t>Nhóm </a:t>
            </a:r>
            <a:r>
              <a:rPr lang="vi-VN" sz="2400" dirty="0">
                <a:latin typeface="Segoe UI" pitchFamily="34" charset="0"/>
                <a:ea typeface="Roboto" pitchFamily="2" charset="0"/>
                <a:cs typeface="Segoe UI" pitchFamily="34" charset="0"/>
              </a:rPr>
              <a:t>phát triển sẽ thường xuyên suy nghĩ về việc làm sao để trở nên hiệu quả hơn, sau đó họ sẽ điều chỉnh và thay đổi các hành vi của mình cho phù hợp.</a:t>
            </a:r>
            <a:endParaRPr lang="en-US" sz="2400" dirty="0" smtClean="0">
              <a:latin typeface="Segoe UI" pitchFamily="34" charset="0"/>
              <a:ea typeface="Roboto" pitchFamily="2" charset="0"/>
              <a:cs typeface="Segoe UI" pitchFamily="34" charset="0"/>
            </a:endParaRPr>
          </a:p>
        </p:txBody>
      </p:sp>
      <p:sp>
        <p:nvSpPr>
          <p:cNvPr id="2" name="AutoShape 4" descr="data:image/jpeg;base64,/9j/4AAQSkZJRgABAQAAAQABAAD/2wCEAAkGBxQTEhQUEhQWFhQXGBcVFxgXGBoYGBgdGxobGB0aGRgYIiggHRomHRcVITEhJSwrLi4uFyIzODMsNygtMC4BCgoKDg0OGxAQGy0kICQ3LCwsNCwuLCwsLCwsNzUsLC0sLCwsLCwsLDQsLyw0LCwsLCw0LCwsLywsLCwsLCwsLP/AABEIAMEBBQMBIgACEQEDEQH/xAAbAAABBQEBAAAAAAAAAAAAAAAAAQQFBgcDAv/EAEgQAAIBAwIDBAQLBwIFAgcAAAECAwAREgQhBRMxBiJBUTJSYXEHFCNyc4GRkqPB0TM0NUKhssIVsRZDYnSzovAkJVNjZIKD/8QAGgEBAQADAQEAAAAAAAAAAAAAAAEDBAUCBv/EADYRAAIBAgIGBwcEAwEAAAAAAAABEQIDBCESEzEzQWEFFTJRcYHwNFNiY3KRwRQiI6EkQrHR/9oADAMBAAIRAxEAPwDca8u4AJJAA3JOwA8yaVmAFzsBuTWS9su1L6p+VCTyAbADrKb9T7L9B9fu3MHg68TXorJLa+4xXrqtqWWPjvwiRoSumXmt652j+rxb+g9pqpTdqdfObLI/zYltb7oy+01K8D7IqAH1HebrgPRHziOp9nT31aYogoxVQoHQAWH2CuprcHhv22qNJ979f8g1Iu3M6nBnt+In+bV/fl/Wi3EfW1f35f1rQJtSiFQ7Kpc4oCQCx62UHqfYK6Vesn7un7E1HNmd24j62r+/L+tFuI+tq/vy/rWiUVOs37ukajmzO7cR9bV/fl/Wi3EfW1f35f1rRKWnWb93SNRzZnVuI+tq/vy/rRbiPrav78v61olFOs37ukajmzO7cR9bV/fl/Wi3EfW1f35f1rRL1y+NJny815mOeFxlje2WPW19r1V0k3st0/YajmygW4j62r+/L+tFuI+tq/vy/rWiUVOs37ukajmzO7cR9bV/fl/Wi3EfW1f35f1rRaKdZv3dI1HNmdW4j62r+/L+tFuI+tq/vy/rWi0lOs37ukajmzO7cR9bV/fl/Wi3EfW1f35f1rRKKdZv3dI1HNmd24j62r+/L+tFuI+tq/vy/rWiUXp1m/d0jUc2Z3biPrav78v60W4j62r+/L+tXr/U4eZyebHzf/p5rn0v6N79N6dV6fSNS2219hqPiZnduI+tq/vy/rRbiPrav78v61olFees37ukajmzO/jHEU3z1Y95kYf1vT7hvb7VRG0hWUDqGAVvvKB/UGrvTPiHDIphaRAfb0Ye5hvT9dZuZXbSjlt9eZdVXT2aiT7PdqoNXshwk6mNvS96now931gVO1i3HOAyaVhJGxKAghxsyHwvbp7CP6VfOwvar4yvKlI56i9+nMX1resPEfX7tXGdH000a6w5p496M1m+29CvaW2iiiuSbRTPhM4wYoFhQ2aa+XsQdftJA916r3YfhAt8Ycb7iP2eBb39R9R86Z/CJqTJrnX1FSMfZl/u5q7aPTiONEHRVC/YLV9BV/j4KiinbXm/D1Bz95ebfAbcX4TFqVCTBioOQxdkN7EdVIPiapnD+zWnbiGqgYScqNImQc2S4LAE75XPXxrQaq3Cf4trvooP7RWPB37tNu4qamkqZWex6VJkrSlDTtQkWkPDhcrFFMxuSzkC1zubsdzUrou1SPMkMkM8LSXMRlQKHtvYWJINvA/nTftct9Tw6+//AMQf7aO2v7Th5/8AzIh9t6zUqi7RbprTbaqznm3557ZPOabgkuLceSF1iCSSzOCyxRAFsR/MxJAVfaTS8H46k7PHhJFLHYvHKAGAPRhYkFfaDVcmilPFp1TUchnhjMZMavmo2KjLp3gTt5HyqY4dwJ01fxibU82TlGLHlrH3cg1yFO9j7PGsdyxYotqXm6U1tmXnGzRjht2/YqqbZP1nfat5Zp9RPCxA4eI8QDsz5ZyXt5LsfdV74prVghklbpGpb32Gw+s2H11TuzWk166baLTMJ8pnMjyB25u5yAWw2IFqYD+NO9lwSnLm9vLLzFeeRcYeIRtCJ8gIyglyPQLbK59wqvzdtkVBL8V1XJYgJJggVrmwNiwIB8CbXqH4TqDHw3XaWcEvplkQhTclXBKkE+Fy29ugFLCk2q00OkebRiK0QZ45cpGVLEKsZAs+wBN/DpWejBW6KqtPOlVRM/6xMqNrhr1smm3sJ7iksDy6B54pRKztyQbAxtYE8wBvYOl64t/GR/2R/wDLS9qv3vhv0z/2ikb+Mr/2Z/8ALWO2v40++ivyzewr2+Y81naRVleKGGbUPHbmcpVxS/gWYgZewU+4NxaPUx8yK+xKsrDF0YdVZfAiqf2S0s7Nq0j1XJddTKXj5SOxuRZ7sb2P2be2rL2d4RyGnYzc55XDucVSzW9VSbE3B+yvGKsWLVLpT/cojbLnbOUeEP7impsZfCMxGhaxIu8QNjY2LjypexU7KJ9JIxaTTSFQWNy0bd5GN/Zf6rV4+Ej9xb6SL+8Vx7TTjR6yDWG/KkVtPPb3FkNh47fYtZLNOswqtcW6mvGlUv8AtSvGCNxVIw+EHUNM0kSMwTTQmeXE2u7WEaG3su311ZhxMQ6WB2WSRmSNQsal3Zil/wAibkgVWRpm/wBK1mokHyuqDTt7FJGC+4Lb71S2v4vJDp9DHCE5k4ijVpL4J3BckC1z0sL17uW1VRRZpU6NTXdMJOpz3TPkE85HfD+0qvMsEkM0EjAsglC2cDc4lSRcDe1HEe1EUMzQFJWlCqyoi5GTK+yi/gASSbAedQXEY5V4jw8TahJWymIVYxGUBS1yAxJBt4+qaktGP/m858fi0f8AcKx1Yeyv3xK0dLJuJVUcVMekXSf9khwPj6ahpI8JIpY7ZxygBgD0IsSCP/fiKZcK1EEba54IZmdZvllWzM7nxjBbpuT4Vzj/AI0/t0Q/8oFeux/7xxH/ALn8q81W6Kaa6qZh00uJ72sv/BLkivg7kRwS2mcyNLLKdQyKVvc7Z3yDbkWA8TU1L2sW7mHT6ieOMlXkjVSgI645MC1vYKZ9g1J4ewX0i2oA9+Rt/WmPYXSTvo4+TrOWFyVo+RGxRsjcMSb3PXfzrYxFFuu7duV/6tU5uqM57k3wy4HmltJJFml7QwDTDVBi0TWxxF2Yk4hQvrX2t7DXnRcbZ8w2l1EbKhkAZVOYH8qlWIz3HdNqj4OzEQ0Y0rTkgyF0kXFCJLlhgLkXBDbe/pXrhPENRFqxo9S6TXiMqSqMHsDa0idPrH9b7ajs2XTVq82m3nKeitjXDvmc+5HuXxGXZvtLLJNOjw6lgZ8V7i2gU2GMm+1up61McT7RpFLyY45Z5gMmSJQcAehdiQB7vaPOmXY9hz+Ii+/xkm3sI2P12rl2TkC63iKPbnGUOL9THY428wAR9orNet2ncrq0cqVS4XGY/pTwIm4RK8J4zFqxJGUdHTuywyriwB8xuCD5j9KpuvhfQ6oGM7oRJGT4r5H+qmpzTEPxmRo9xHpQkpHQMXuFPttb7vsr32/01445PFWx+phf/df61kw7ptX1bXZrSlPhK9eTMd1TTPFGj8P1izRJKnouoYfWOnvoqs/Bhqs9GVP/AC5GUe42f/djRXAxNrVXaqO5m9bq0qVUUXtR/EZfpV/2WtENZ32o/iMv0q/41ohrs4/dWfp/CNK12q/ESm0WgjWV5lUCRwqu29yF2At0rpq5SsbsOqqzC/sBNVvh3bJW5QkikBZYc5Fx5SvLANQAAWztbIdDa2/UVzFW6ck9pniSw6rQxyNGzqGaNs0O/dNrX2/OjWaCOUxmRQxjcSJe/dYdDtVW0va+SSUWieONvihjV1Qu4n5xv3ZLKCI0tfcG91rv/wAaxNymXJYyA0hZQbA6eXUFNnurqsYJ2b0gPG4K61EN5bC6JOcV4NBqQBPGr4+iTcMvuYWI8K8cK4Fp9OSYYwrNszXLMR5FmJNqieG9qWeYpLC8Yd4o4lbDIZwyTZOUcixEe1txexFLH2ziYwKEYfGEV0JaMlS8byKHQPmBaMi9rX8TXr9RXoaGk9Hulx9iaOcwT3ENBHPGY5VyRrXUkgGxuOntApwosLDoNqrvZftL8ZEUbqRKdPFMx7qq2aIxMaFsyl3tkBYEEXv18N20iDSry5GaNo1sjRPnzJjALFXIBzG4YggH3geNPKJyLB27S8FLxal9KAuqlQIWBILAEXXrYEqCAfb1qv6vQpJAYY+EssxTAMyRKqG1sude5t1v1NSHFO2loGaCGTmhWLhhGRDjMYDzO/3u+rgYZdL1cDW5Zx1dCS2xms2uUZNSsslwPDoIrQ8HUR6YTfKSwKuLkn0sQpI8+njTz4hHzufiObhy8t743ytbp1pxRWvVdrbme/8AvN+RYRFcT7N6bUNnLEC/TIFkYjyJQgn66dcM4ZFp0wgjWNb5EL4npck7k7Dc+VO6KO9cdOg6nHdOX2EKZG/ENBHOnLlUOlwbG43BuOntpOI8PjnQxzIHQ2JBv4G46b05oryq6lEN5Zrk+RYOGq0aSRmJ1BjYYlegt5bVy1vCYZYhDJGrRi1lPhYWFj1BA2vTyiqrldOxvv8APvEIitH2b0sRVkhUMjFg12LXIxuWJudiRvenqaGMStMFHNZQjNvcqDcC3SnFFWq9cqc1VN8NpIQ3Ggj5xnxHNKcvLe+N8sbdOu9Gk0McbSNGoVpGzc795ul9/wAqcUV506monkWBvw/QRwphEoVblrC53JuTv7ajtb2U0krmR4Rm3pFSyZfOCkA/XUzRXum9cpqdVNTTfGXJGk8iOm4DpmhWBoU5Km6pawU77i24O5367ml4VwODT5GGMKW9JrlmPsLMSbeypCijvXHS6dJw9ubEIi9R2d0zzCdoVMoIbLcbraxIBsSLDc+QpeLdn9NqSGmiDMNg1yrW8slINtzt7ak6KK/dTTVTyyWbyXIaKGnDOGQ6dMII1jW9yF8T5k9SffUX24/dT89PzqfqA7b/ALqfnp+dZsLU6sTS6nLlHi52GOvgn/Yz/SD+0UlHwT/sZ/pB/aKK1uk/aq/XAz4fdIqXaj+Iy/Sr/jWiGs77UfxGX6Vf8a0Q10sfurP0/hGra7Vfic5wuLZ2xscr7C1t7nytemGm4NprKUjTH5N1IJI7kfLjI3sQI9h7Kd69GMUgT0ijhd7blSBv4b2qoQcF1hdS7zWMkaMOeQoiOiCSHFW688Dcd6/eHUmuUzYRYdH2d0sdjHEosY2Buxty8sLXPRc2sOgBt4CvcPZ/TKLLCgHMeYjexeRSjsR43ViLdLGqhwng2uj+JJadI4o4UYLIr4ush5pcGdVaJ0xAFpMVuAqHr64nwnXjTRCHnNOea7sdQSVe45a2MqJhiPHMC26nImvM8ixzLOvZfSKuIhUDJG9Jr5ICinIm+ysV69DbptRpOB6MlWjRDyzgMWJVTGDHawNs1BZLncbiq7xfguplE2ceodhqY5lKanBHiWZWVIk5ihHWK+5C94XuTYjnqOD69UwTnmx1QiI1NjGzTXglmZnvJGI/5SWPUFSTs8h5lv0XBoYmV40sVQRL3mIRQFGKhiQuyJe3XEXvXKPs5plJIiFyVPVjbGTmqBc7AP3gBtcnbc1X5eEazKVuZqO+davcmU4ozKYDGjuFVvTt0IvYkbWsfZ5JV00QnXGQAhhmzkbm12ZnN7WJGTW6XNr1V4EOWo7M6V/ThU7uerb5vzGvY79/vWPQ7i1S9JRXogUtJRQFXXtJJ3m+SZVVpJFW4bTqkqo6ynI3flmRhsu8LCxG49wcfmaaJMIwriN7MQrMkjvbHJwclQISArXJI7u1WakqQWSO7O6uSbTRTS4ZSoklkBAUOoYL3iSSLnfb3VI0UVSED2kMzSRRwMwZo9QRi+ADLywjsSDdVLHaxvfoa56ni8yk5PAiGYwB3VsUxRnLucwDkQqhbqBe9zcLVioqQWSr/wDEkmBc8pWWFZRCb8yQtGXyQlhaMEH+UnutuK9xdoJLw5mHF5ChZCrs28YUqiStiLuwZgXxsCQATazUlIBTj2qmwSwhLnmZNdRCGRY2EaytKFbISEiQEmyHuXBAm+H8VLy6hHKfJbgIMrLdh3mVjdu6bqVUgg+kLGpaikAqug7QzTALGYcjLgJCpK48gzA4JK29+7bPp4A7UkPH3mk04ySMM0B5e/McSQc0sDlYxhmwtj1Q7+FWulpAkr/FJGillkUyvy9O04iDvizKSLYi+xAta31VwPH3tbnaa2ePxmx5H7PmY25npX29P+u1WekpAkqGi49Jcu9kEk0OSOSzRh9NpmwjQsp9Nze1yCb4m5tcKSiiAVAdt/3U/PT86n6gO2/7qfnp+dbWD39HijHd7DHPwT/sZ/pB/aKKPgn/AGM/0g/tFFYOk/aq/XAzYfdIqXaj+Iy/Sr/jWiGs77UfxGX6Vf8AGtENdLH7qz9P4Rq2u1X4iUVy1c4jjdyCwRWchd2OIJsAbb7VCt2v093ALMUhi1HdAOSykBFXfd+8mxsO+u9cqTYJ+imB43pg0iGeHKIXkXmLdBcC7C+wuQN/Omi9qIDzrMCIwCpzQCb5Hn/JFmAPcvuSALE9N6SIJqio+LjmnZsOfFzAubJzEzUAZEsAdgAb36Vzl7QacaeXUJIsscIYuYirkYi5XY2ytbYkdaSCUoqH0vaXTscXfky8zk8qYqkmdkOKgMQxtJH6JPpCu69oNKUeQamDBCFduYmKk9AxvYE0lCCRoqM4bx6GaJZA6qGCGzMtxm5jS9j/ADMpA8656jtPpEYKdRFkZOTYODi9icWse76JG/jt1pKEEvRS0lUgUU1TicJYqJYyykKwDqSCWxAIv1LArbz2pV4jCWCiWPJiQFzW5KllIAv1DI496nyNAOaK46PWRyrlE6yLe2SMGF/K428RXagOGs1scQDSyIgJsC7BQTa9hfxsCfqrsrAgEG4O4I3B9xqN4hppOfDPGofBJoymWJ+UMbB1J2uOVa3k58rGJ4jwjUvzcDg7CbviVrFX07RpEBthjIUa4H/Ly6sRUkpaqKqup4NKhleMtbN2Ucx2PKOjKFQpJ3Oo71vPe9euH8IlJhLgrGHR2jMzsTaB1LEnc5SNGcT6mR32pIgsk0yqAWNrlVHtLGwH1kgV0qqw8BmK2lZmPMhZzn3XCTZlhj3gSu1jbbu7gCvUHBtQJYy7vgpXEK47gWeR98tyrRGFDa5spHtpIgtFeEkBvY3sbH2GwNj7bEfbVYHA5ljsCxYxx5DmFg0iszEsHNitmANrXAAHoius/CdQzXDAZuUkAkawidIQ5TxzDROF6WEhN6SILLSVCcE4dLHI7SsxvzP5gUbKTJTa2QKr3d9hcgXFjU3VIFFFFAFQHbf91Pz0/Op+oDtv+6n56fnWzg9/R4o8Xewxz8E/7Gf6Qf2iij4J/wBjP9IP7RRWDpP2qv1wM2H3SKl2o/iMv0q/41ohrO+1H8Rl+lX/ABrRDXSx+6s/T+EatrtV+IhFU/Q9gY4+T8q55UvMNwO+g5OETb+inxaDfxw9pq4UVymkzYkqmo7Eq6ujTHAjUCMYC6fGJFlkya/f3Ww6WB3vXbiHZFZJ55xKVeZHiYYgjBoViKjfrkiPf2W6GrLRTRQllQ4p2MyilEcl5CZpFDAAFpNJ8UxJ3sLd69j5V34f2fkbRanTTEJzi4DAl5LMqgtIWY5PcN0NsQtWiimihJD/APDcIkR41Eaqk6FVUDIzcvJy3XL5Pr43qMg7GleW3PPMh5CxNylxVYFkRQyX7xKzPc3G9rAWq10UhCSqw9jMeWFnbFRpw4Ma9/kTNOhuD3d3YG3s6dK7w9mGWOFBPtBMssN4xdQBICr79+4lYZbdAbdb2OimihLFopKKpCCPZy4s0l8EeOEhbGPKRJQzXJDsrxRkGw9H23r1B2dVHRg2QCxBg6k5NGSwcWYAMWYk3Db7i1TdFSEWRrwnRCCCKEHIRRpGDa18VC3sOl7Xp1RRVIR3EdRLzYooTGC6yuS6sw7hjAAxZbX5nXfp0ppoO0iyKjGNgp5SuwKlEeRQ4XqGYd5O8Bbvr7bSes4fHKVMi3K3AszLs1rg4kXBsLg7bV5HC4sw4QArYC1wvdGKnAd0kDYG1wNhUzKNE46uCuY5FDRSTrfC7Iio17BjYkONj5GuUnaIByiwSt3uWCDGAzckT2GTgjuE7mwutvKnLcA05QRmPuC4C5PYKRiUG+0drDD0dulORw+MG+Avlnff0uXyr+/Du0zGRFP2rh71lkYKuZIA2+R+MWIvcdy2/S7AXrp/rrGSOMQOC03JcMyXUGAzhhZiDsBt7G9l3g4PDuAlgU5ZUMwVlw5dmUGzHCy3IvYDfauknDomORXvB1kuCQclXAG4Pq923QgkG96ZjIi/+JQzhI4i7ZorAPGRZ1lIIYMVJvCwtfavcHaAELdHO0bSEBQIxJI0a3BY33Vr432F/ECnUPAoFFljt6FrM1xyyxQKb3VVzYBRYWYjptXs8HgLK3LF1xtubHFi65C9mxYlhlexJItTMZHjhnFxM2PLdO7mpbGzAMUJGLEjceNtmHttI1wg0aIQVUAhSo67AnK32713qkCiiigCoDtv+6n56fnU/UB23/dT89PzrZwe/o8UeLvYY5+Cf9jP9IP7RRR8E/7Gf6Qf2iisHSftVfrgZsPukVLtR/EZfpV/xrRDWd9qP4jL9Kv+NaIa6WP3Vn6fwjVtdqvxOGunMcUjhciiM4UfzFVJA+u1qrnDONsiaV5Z0m+NNGDbBFhyiklNrblbx4gNvsd/CrTULwz4jOJBAunkGSvIFRSCbnFztZt1azb9DvXKZsEFqu20vxcyJAiFtJ8ZjMjsQzBM2UYpY4LvYspPkBvT4drHEoRoY7B4oZCs125kkXNHLTAZxgEAsSD1NrCpFpdGk/KwjExCQ2EW5V1kdUyC2xKxSbXt3faK7vp9NE8I5cSO14YSIxcAIzlFIHdXFG22G1qmfeXIr2g7ayuYi+mRUf4oxImLFV1TYRkLyxchgchcWFrE0um7aSSRh00uzvCkJZ2RW5rtGAzNHsy2UnHId6wJIq1LoIha0SC2AFkXYRm6Abfynp5eFeI+GQqWZYYwzMHYhFBZhuGJA3YG5BpD7yShyt7C/Xxtv/WlrgmtRiArBiS6jG7DJNmUkbAg3FjbcWpxXoglFFFAFFFLQCUVVxxLVd5gHOKtJKhhIwKSr8lF3QZC8XOsQW3VSNmAPuDW6szRBhirCN7FG6O7lkJWNhkiYL6Sbi5uDUksFloqP7PPK2mheckyuiO4KhMSyglMQARY3671IVSC0lQnHh8tBzRI2nxmzCK7fKfJ8susYLWxE9r7XI8caj9fxLUrzOSJCVWbFGhYqqLp2eJw5F3kMnLUrkSciLXUmpJYLXRVbeTUc6MPJLgmqwyWMWdG02YzspGAlYrkLAbXOQvXD/UdUsWkJ5rSyCF5ByrKM2jV0IWNipUMxsSttySbWpIgtdLVWOpmYwsZJ1K6i0qLDZVUrMoUExnNMhHvduoa4BFuHaqPUCTUyQiVgNIkeC5ENmdQCYwNuah5Lbb43HiKSILfRVV1vFdSh1B6KgcKpRzfZcGW0dmYk9M2uTYLcWrn/qmpwOLSM4EpQcm5aQPZIZrRjl9wxkmy3zJBstNIQW+iqq000bSMTPJhJqTjywSowLpyjgMr7AbkeFr03efUuFLPMBhq0GMdw5HLaPMNEOoEgDYqNtuu6RBcaKqeu4lqlD8tXLqsto+SSiqunZ43Vrd9zKI1xBPpEY3UmpzhLy5TLKSwV1CMVC5KY0c9LAgOzi48rG5BNJEEhUB23/dT89PzqfqA7b/up+en51tYPf0eKMd3sMc/BP8AsZ/pB/aKKPgn/Yz/AEg/tFFYOk/aq/XAzYfdIqXaj+Iy/Sr/AI1ohrO+1H8Rl+lX/GtENdLH7qz9P4Rq2u1X4nDXafmRyR3IzRkuOoyBFx7d6q83BNU8EEMkelZYDGOXzJBHqFWN47OOX3ACY3C2cXX3GrZI4UFjsACT7huaj+Fceg1Cs0TmyhWbNHjIVxdGtIAcWANm6GxrlODYRW9J2R1CNCxkjYxiC5YubmODUxHYi5GU8dt7kA9D1Zwdi9QEAdNM4E4mMJcrER8XaFh3IQBdzlYL7yTcnQDIoNiRe17XHTz91IZVtfIWva9xa/S1/Opoosspmk7JahXgLPG5jGn+XLPzUESBXiRcSCkhBuSw9M3BIFcZOxcwh0kcfIDRLG0j3OfNVoyzq5jZiCqEbFD03ttV7zF7XF/K+/2fWPtpkOLRGQxgksCqmykqCys4uw2Asjbna9h400UJZU27FSDm8rkxMzawrIhYOVnuUDAKLYk47E7bjyr1/wAGO4IdYUjLTsIEdzFHnAkaYnFb/KKZDsLE3FyKuvOWxOS2GxNxYe81zl1satGrOoaQkRgn0yBkQvnsCaaKEsOHxMkUaubuqIrG5NyFAJudzveu9Irg3sQbbGx6ew0tejyFFFFALRSUUAUUUUAUtJRQBS0lFALSUUUB5liVlKsAykWIYAgjyIOxFedPAqKFRVRR0VQFA8eg2rpRQC0UlFALSUUUAVAdt/3U/PT86n6gO2/7qfnp+dbOD39Hijxd7DHPwT/sZ/pB/aKKPgn/AGM/0g/tFFYOk/aq/XAzYfdIqXaj+Iy/Sr/jWiGs77UfxGX6Vf8AGtENdLH7qz9P4Rq2u1X4nLVRZo6jbJWX7QRVLj7COiKqyqwB0zkPk2TRRPEylmyIi7wdV3CG9hY7XLW6kRxySEEhEZyB1IUFrD27VTNd2r1MbRy8uExjTTaiSNJ8hipgIYPy7mQLIww2HevfpXJqjibKk8cZ7HyCGUQBf3Q6fAEszlUxQAyejjc7gi4NiPGuknYd7NY6bvNOeVyz8XTmxRxZIl/TXllr/wD3GFx1pzru23LfUKIldYkldSruMjFIkbKxaMKDeT+UsAVINedV2ylRliGmVtQZJYyglcpeMwjuusRO4nU3ZVAxbfpU/aXMR+w3eLCQCQuflsflsDo/itsut8vlOtq86LsW6Ym8CWdGxiQqvd00un6eZMga/st7TK8F7QtPPJHySsatMgkuT3onEZDAqALnIjEtsN7E1P1UkSWZzxXsXJEkSwIrJ8gJFjRescE8bSFW2YuZEF7Ei1/C9WN+A8xeHvyoo202JMbAPgDHgURwPSU4kHoSgNWOimiiSVrsp2abStkzR7RJD8mhUyYszGWW53kOXt6nc32stFFVKAFLSUtUhFjj0NwLsLkBSUYB/lFiyU23UO6An/qB6G9IvaCAuEyNyQouCBcu0a7n1mRgPqPQi5/oENmU5kFHjAyPyauQzCMjde8FN+oxW1rCukHBo0ZWTJSqJHYHYrHfG4N9xkdxYnxvYVMy5HbhmvSeNZY8sGAKllK5AgEEA72N6dVx0OlWKOOJLhI1VFubmygKLnx2FdqpCM4txUxSRIBH8pmbyOUAxKCwsrXY59Nulc9Rx9ADhctcY5Kyq4EqQuVJ6hS4+0HcG9ST6dTIsm+SK6jfwcqTt/8AotMV4DF/1EC+ILEhAZFlITyBdEPjsoAsNqmZcjnp+Pxkd+4bIhsVZggMzwozkdAxQ/YTsBeukfHoWIAY5ERG2LX+VcxrtbqGBuP5RuaT/QYb3GYvbIBiA+MjSqG8wHdz4bNY3G1EXZ6BZBKFbMSSyjvG2UoCtt0ttcDoDuKZjI86LtBFIIvSvIsbXCvgDJHzFGZA6rfrY9L2JFd+H8XjmVmjD2UKTdCCQyh1KjqbqQfrt1rxDwOJEVEyAUR47k25actPfZQPfTbhPZ4RQSQOwMTpgVQFbDHBmyvlkwt47WFqZjIeLxiIxPLdsUOLjElgdtsVuSe8vS/WuC8bUyBQrWCSswKkOrRvEuOPulvfpax6UsnA15EkKMw5jBmYne4wFxja2yDpa1EvZ6Fh3syxuSxbvEl45LnwJyhj2tay2tbamYyBe0MJxsXOWO4RiFykMIyIFh8opX6r9ATUrUbBwKJVKgNYgA3Y+ErTD/1ux/pUnRASiiiqQKgO2/7qfnp+dT9QHbf91Pz0/OtnB7+jxR4u9hjn4J/2M/0g/tFFHwT/ALGf6Qf2iisHSftVfrgZsPukVLtR/EZfpV/xrRDWd9qP4jL9Kv8AstaIa6WP3Vn6fwjVtdqvxEprHwyFQVWGIKQwICKAQ1iwIA6EgXHjYU6orlmcbHh0N2blR5P6RwW7dPSNt+g6+QqP4z2Y0+pN5UPR1OJxDBypbLbqcE7ws23WpmipBThHoo1dpFjQSMLM4UB2HkWtc13Y2Hn7B1PuoqPm41Cr8svZg/LPgFOHM3J9hXpfqPbVIJpeNROyrfEsuah7KWG+6gm59Fj7lNdoeKQuyokqMzBioUhrhcctxttmu3tqMk0GkMbAyd2KNYnOY7qqksQyPs5ku/rD2WrpppII2vzjkRIO8yEvdi5awGxBRgBttGRbu7SSkpptWknoMDsCQCCQDuL2PiLH3EVy1HEokV2aRe4pZgGBNhnfb/8AnJ9xvI1GcFMIdOTK3fjDYWBFo1CKGKiwIDAeLNiu5C0knCtIJHycZvzMlLj+YqW7vsEyr7BNb+akgkf9Xi7tnBDeIZSB6d7m+wHLkuf+g+Ve5eKQqEYyLZyyqQbhioYkAjxGDfWLdajTw/SyqxEmQZmBIZSMnEj23Fuk7sAdrP4ijWHTNGsfMuF7pEeAJEvyZJAAAHyhJK2tv7QUgkYOKQuqMJEs4ut2W58xseouAa6afXxOQEkRiRkMWBuPMW6j21FS6DTNIbyd5w0ZF0J7922upKkCYWIt1UG+1Ec2mSd7PZ5GMZ2UWZVjQ4sRl05Qtci/hSQSsOvjZSwdbAAnvDYEXBNjtcEH665ani0KBryKSqu2IYFzhlkFW9ybo4t5qfKmUWl04jmVHJVwsLYsox25ahdgMrMAGNybKLmwFNoo9GQriYhCBIAzALsoXM5DLdIze53BY+JNJBNy6+JRdpEA26sB1y9v/Q/3T5UT6+NGxd1U7WyYC5N7AXN77VCabSaQlcZ8yrKBco/gyhMSp27km9sgVe5vlTvWRabmOZJQGtdwXAAB5Nx7BZI9vKQ+tSQOtXxiGJijyKrDDIE2xD5WJJ2t3G/9kV3+OR94ZqSgyYBhdRa9z5C1RPFTpiDJJIxEiSOuNrWSF0ZlNtjg7dTa58ya9aWDTFXRXFtRmCLpl3i5ZQwF+pcWJNrEDpSQP4eKwt0kS+RjsWAOQIBX2kEgbeJtSRcX07ejPE22WzqdthfY9O8v3h51ETjSjN3kKlfjGxwLelI7lO6SLMspUixOB6gUoi0skTSFjGtzG18RZiYkx3BGQMUSgi5BGxvSQTsmsjUqGdAWF1BYAkWvceYtevWm1CSLlGyuvmpDD7RULqRpJ7tzwVcLEcXXFrA4m9ibgT3BvbvqfKn+i1kAOKSKS7MwFwSSciQPcFYD2IfI0kD+iiiqQKKKKAKgO2/7qfnp+dT9QHbj91Pz0/OtnB7+jxR4u9hjn4J/2M/0g/tFFHwT/sZ/pB/aKKwdJ+1V+uBmw+6RWfhD0xTXSH1wjj7Mf91NXbRagSRo46Mob7RTX4TeEGSFZ1F2ivl8w9fsNj7r1X+w/Fxb4u533MftvuV9/Uj3mulV/kYKiunbRk/D1Bq7u80+JcKKKK5ZnCiiigCmL8KjLMxyJYknfbfl3+3lJ9Vx40+ooBjp+ExonLAOOSv4A3VgwBIAJF1HW5PiaaT9nkZySx5ZD5IL3ZnEoJLX6Wnk2t1I8qmaKkFGS8OAfNGZSTduhyGRe2/Tc228NvIjlqOBwvIZWUliQT3iBsuA2HuB96qeoFSVFWCEeeDRGEQkHAEHayk2INjgBsbWPmCR41zPAIjlfMhstsjYZGQtiPC5mc+d8fVFpSipBSO03BY0kEgyL73LWYm5Y+I2tkfRttYdAAPZ4THe5yJyLDfplIsxA9heNdvIW6U/pGYAXOw8zVggx0nCI441iUHBWRh0BuhBW5AF7Yrud9tzXHT8BiS1r9Ixva/yeGO9r2tGgIvY26XJNSteQ433G3X2e+pAGH+jR3U97ulGG/UoWZbm1+ruTa18iDsSK9NwmMuXOROQcC/dDBka4HtMSdb9NrXNP6SrAGMnCYyqKcrKjRWv6SvjkG874Lv7/OiDhEay80A5m9ybG93d+pFxvLJ0I6+wU+opAIqXgKXYrsX2e4DZKWLMAeoLXYdbbnY06HDkxx71hI8o36M5Zj9V3Yj228qd0UgpGjgcVwRkOlwG2IAjAU+z5GPYeW+xNeoeDxowZbgiNIgdicUFhuRcGxI2O96kKKkAKKKKpAooooAqq9v9TaOOPxZi/wBSi3+7f0q0TShVLMQFAuSegFZtr531uqAQbuQkY8h5n+rGuj0ba0rusfZpzZhv1RTorazQfgw0uOkLH/mSMw9wAX/dTRVm4bo1hiSJeiKFH1eNFcnE3dbdqr72blunRpVJ3dAQQRcHYg+NZH2w7LvpJOZFfkk3UjrGfInw9hrXq8SxhgVYAg7EHcGsmDxleGr0qc09q7zzdtK4oZmHA+14ICajY9BIBsfnAdD7Rt7qtUMyuMkYMPNSCPtFRXHfg7ViW0zYH1G9H6j1FVHUdm9bAb8qQf8AVGb/ANV3rq6vB4n91uvQfc/X/JNT+W3lUpNGorNObrh46r8Sjna7z1X4lOrPmUjX/CzS6KzTna7z1X4lHO13nqvxKdWfMpGv+Fml0VmnO13nqvxKOdrvPVfiU6s+ZSNf8LNLorNOdrvPVfiUc7Xeeq/Ep1Z8yka/4WaXS1mfO13nqvxKOdrvPVfiU6s+ZSTX/Cy9twOA/wAh8f538evj09nh4UknBYmYMQ2wxtk1iALC9z4ey3tvVF52u89V+JRztd56r8SnVi95SXXvuZev9DgtbDy/ma5tuLm+/SlPBIPU8/5m8SD5+wfVtVE52u89V+JRztd56r8SnVi95SNe+5l9k4REwsVPjbvHYnqRv12H2U7giCKqjooCi/kBas352u89V+JRztd56r8SnVnzKRr/AIWaXRWac7Xeeq/Eo52u89V+JTqz5lI1/wALNLorNOdrvPVfiUc7Xeeq/Ep1Z8yka/4WaXRWac7Xeeq/Eo52u89V+JTqz5lI1/ws0uis052u89V+JRztd56r8SnVnzKRr/hZplMuIcVihHyjgH1Rux9yjeqDhrX2tqW9h5n50/4b2F1UpuyiJT1Lnf7op+isW87t1Ry2+vIayurs0jTjvHpNUQiArHfZBuzHwyt1PsH9avfYTsr8XXnTD5ZhYD1AfD5x8af9nOyUOl7w78vrt4fNHhVhrVxnSFNVGpsKKP7Zms2Gnp15sKKKK5JtBRRRQBRRRQCUUUUAUUUUAUUUUAUUUUAUUUUAUUUUAUUUUAUUUUAUUUUAUUUUAUUUUAUUUUAoooooAooooAooooD/2Q=="/>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6" descr="data:image/jpeg;base64,/9j/4AAQSkZJRgABAQAAAQABAAD/2wCEAAkGBxQTEhQUEhQWFhQXGBcVFxgXGBoYGBgdGxobGB0aGRgYIiggHRomHRcVITEhJSwrLi4uFyIzODMsNygtMC4BCgoKDg0OGxAQGy0kICQ3LCwsNCwuLCwsLCwsNzUsLC0sLCwsLCwsLDQsLyw0LCwsLCw0LCwsLywsLCwsLCwsLP/AABEIAMEBBQMBIgACEQEDEQH/xAAbAAABBQEBAAAAAAAAAAAAAAAAAQQFBgcDAv/EAEgQAAIBAwIDBAQLBwIFAgcAAAECAwAREgQhBRMxBiJBUTJSYXEHFCNyc4GRkqPB0TM0NUKhssIVsRZDYnSzovAkJVNjZIKD/8QAGgEBAQADAQEAAAAAAAAAAAAAAAEDBAUCBv/EADYRAAIBAgIGBwcEAwEAAAAAAAABEQIDBCESEzEzQWEFFTJRcYHwNFNiY3KRwRQiI6EkQrHR/9oADAMBAAIRAxEAPwDca8u4AJJAA3JOwA8yaVmAFzsBuTWS9su1L6p+VCTyAbADrKb9T7L9B9fu3MHg68TXorJLa+4xXrqtqWWPjvwiRoSumXmt652j+rxb+g9pqpTdqdfObLI/zYltb7oy+01K8D7IqAH1HebrgPRHziOp9nT31aYogoxVQoHQAWH2CuprcHhv22qNJ979f8g1Iu3M6nBnt+In+bV/fl/Wi3EfW1f35f1rQJtSiFQ7Kpc4oCQCx62UHqfYK6Vesn7un7E1HNmd24j62r+/L+tFuI+tq/vy/rWiUVOs37ukajmzO7cR9bV/fl/Wi3EfW1f35f1rRKWnWb93SNRzZnVuI+tq/vy/rRbiPrav78v61olFOs37ukajmzO7cR9bV/fl/Wi3EfW1f35f1rRL1y+NJny815mOeFxlje2WPW19r1V0k3st0/YajmygW4j62r+/L+tFuI+tq/vy/rWiUVOs37ukajmzO7cR9bV/fl/Wi3EfW1f35f1rRaKdZv3dI1HNmdW4j62r+/L+tFuI+tq/vy/rWi0lOs37ukajmzO7cR9bV/fl/Wi3EfW1f35f1rRKKdZv3dI1HNmd24j62r+/L+tFuI+tq/vy/rWiUXp1m/d0jUc2Z3biPrav78v60W4j62r+/L+tXr/U4eZyebHzf/p5rn0v6N79N6dV6fSNS2219hqPiZnduI+tq/vy/rRbiPrav78v61olFees37ukajmzO/jHEU3z1Y95kYf1vT7hvb7VRG0hWUDqGAVvvKB/UGrvTPiHDIphaRAfb0Ye5hvT9dZuZXbSjlt9eZdVXT2aiT7PdqoNXshwk6mNvS96now931gVO1i3HOAyaVhJGxKAghxsyHwvbp7CP6VfOwvar4yvKlI56i9+nMX1resPEfX7tXGdH000a6w5p496M1m+29CvaW2iiiuSbRTPhM4wYoFhQ2aa+XsQdftJA916r3YfhAt8Ycb7iP2eBb39R9R86Z/CJqTJrnX1FSMfZl/u5q7aPTiONEHRVC/YLV9BV/j4KiinbXm/D1Bz95ebfAbcX4TFqVCTBioOQxdkN7EdVIPiapnD+zWnbiGqgYScqNImQc2S4LAE75XPXxrQaq3Cf4trvooP7RWPB37tNu4qamkqZWex6VJkrSlDTtQkWkPDhcrFFMxuSzkC1zubsdzUrou1SPMkMkM8LSXMRlQKHtvYWJINvA/nTftct9Tw6+//AMQf7aO2v7Th5/8AzIh9t6zUqi7RbprTbaqznm3557ZPOabgkuLceSF1iCSSzOCyxRAFsR/MxJAVfaTS8H46k7PHhJFLHYvHKAGAPRhYkFfaDVcmilPFp1TUchnhjMZMavmo2KjLp3gTt5HyqY4dwJ01fxibU82TlGLHlrH3cg1yFO9j7PGsdyxYotqXm6U1tmXnGzRjht2/YqqbZP1nfat5Zp9RPCxA4eI8QDsz5ZyXt5LsfdV74prVghklbpGpb32Gw+s2H11TuzWk166baLTMJ8pnMjyB25u5yAWw2IFqYD+NO9lwSnLm9vLLzFeeRcYeIRtCJ8gIyglyPQLbK59wqvzdtkVBL8V1XJYgJJggVrmwNiwIB8CbXqH4TqDHw3XaWcEvplkQhTclXBKkE+Fy29ugFLCk2q00OkebRiK0QZ45cpGVLEKsZAs+wBN/DpWejBW6KqtPOlVRM/6xMqNrhr1smm3sJ7iksDy6B54pRKztyQbAxtYE8wBvYOl64t/GR/2R/wDLS9qv3vhv0z/2ikb+Mr/2Z/8ALWO2v40++ivyzewr2+Y81naRVleKGGbUPHbmcpVxS/gWYgZewU+4NxaPUx8yK+xKsrDF0YdVZfAiqf2S0s7Nq0j1XJddTKXj5SOxuRZ7sb2P2be2rL2d4RyGnYzc55XDucVSzW9VSbE3B+yvGKsWLVLpT/cojbLnbOUeEP7impsZfCMxGhaxIu8QNjY2LjypexU7KJ9JIxaTTSFQWNy0bd5GN/Zf6rV4+Ej9xb6SL+8Vx7TTjR6yDWG/KkVtPPb3FkNh47fYtZLNOswqtcW6mvGlUv8AtSvGCNxVIw+EHUNM0kSMwTTQmeXE2u7WEaG3su311ZhxMQ6WB2WSRmSNQsal3Zil/wAibkgVWRpm/wBK1mokHyuqDTt7FJGC+4Lb71S2v4vJDp9DHCE5k4ijVpL4J3BckC1z0sL17uW1VRRZpU6NTXdMJOpz3TPkE85HfD+0qvMsEkM0EjAsglC2cDc4lSRcDe1HEe1EUMzQFJWlCqyoi5GTK+yi/gASSbAedQXEY5V4jw8TahJWymIVYxGUBS1yAxJBt4+qaktGP/m858fi0f8AcKx1Yeyv3xK0dLJuJVUcVMekXSf9khwPj6ahpI8JIpY7ZxygBgD0IsSCP/fiKZcK1EEba54IZmdZvllWzM7nxjBbpuT4Vzj/AI0/t0Q/8oFeux/7xxH/ALn8q81W6Kaa6qZh00uJ72sv/BLkivg7kRwS2mcyNLLKdQyKVvc7Z3yDbkWA8TU1L2sW7mHT6ieOMlXkjVSgI645MC1vYKZ9g1J4ewX0i2oA9+Rt/WmPYXSTvo4+TrOWFyVo+RGxRsjcMSb3PXfzrYxFFuu7duV/6tU5uqM57k3wy4HmltJJFml7QwDTDVBi0TWxxF2Yk4hQvrX2t7DXnRcbZ8w2l1EbKhkAZVOYH8qlWIz3HdNqj4OzEQ0Y0rTkgyF0kXFCJLlhgLkXBDbe/pXrhPENRFqxo9S6TXiMqSqMHsDa0idPrH9b7ajs2XTVq82m3nKeitjXDvmc+5HuXxGXZvtLLJNOjw6lgZ8V7i2gU2GMm+1up61McT7RpFLyY45Z5gMmSJQcAehdiQB7vaPOmXY9hz+Ii+/xkm3sI2P12rl2TkC63iKPbnGUOL9THY428wAR9orNet2ncrq0cqVS4XGY/pTwIm4RK8J4zFqxJGUdHTuywyriwB8xuCD5j9KpuvhfQ6oGM7oRJGT4r5H+qmpzTEPxmRo9xHpQkpHQMXuFPttb7vsr32/01445PFWx+phf/df61kw7ptX1bXZrSlPhK9eTMd1TTPFGj8P1izRJKnouoYfWOnvoqs/Bhqs9GVP/AC5GUe42f/djRXAxNrVXaqO5m9bq0qVUUXtR/EZfpV/2WtENZ32o/iMv0q/41ohrs4/dWfp/CNK12q/ESm0WgjWV5lUCRwqu29yF2At0rpq5SsbsOqqzC/sBNVvh3bJW5QkikBZYc5Fx5SvLANQAAWztbIdDa2/UVzFW6ck9pniSw6rQxyNGzqGaNs0O/dNrX2/OjWaCOUxmRQxjcSJe/dYdDtVW0va+SSUWieONvihjV1Qu4n5xv3ZLKCI0tfcG91rv/wAaxNymXJYyA0hZQbA6eXUFNnurqsYJ2b0gPG4K61EN5bC6JOcV4NBqQBPGr4+iTcMvuYWI8K8cK4Fp9OSYYwrNszXLMR5FmJNqieG9qWeYpLC8Yd4o4lbDIZwyTZOUcixEe1txexFLH2ziYwKEYfGEV0JaMlS8byKHQPmBaMi9rX8TXr9RXoaGk9Hulx9iaOcwT3ENBHPGY5VyRrXUkgGxuOntApwosLDoNqrvZftL8ZEUbqRKdPFMx7qq2aIxMaFsyl3tkBYEEXv18N20iDSry5GaNo1sjRPnzJjALFXIBzG4YggH3geNPKJyLB27S8FLxal9KAuqlQIWBILAEXXrYEqCAfb1qv6vQpJAYY+EssxTAMyRKqG1sude5t1v1NSHFO2loGaCGTmhWLhhGRDjMYDzO/3u+rgYZdL1cDW5Zx1dCS2xms2uUZNSsslwPDoIrQ8HUR6YTfKSwKuLkn0sQpI8+njTz4hHzufiObhy8t743ytbp1pxRWvVdrbme/8AvN+RYRFcT7N6bUNnLEC/TIFkYjyJQgn66dcM4ZFp0wgjWNb5EL4npck7k7Dc+VO6KO9cdOg6nHdOX2EKZG/ENBHOnLlUOlwbG43BuOntpOI8PjnQxzIHQ2JBv4G46b05oryq6lEN5Zrk+RYOGq0aSRmJ1BjYYlegt5bVy1vCYZYhDJGrRi1lPhYWFj1BA2vTyiqrldOxvv8APvEIitH2b0sRVkhUMjFg12LXIxuWJudiRvenqaGMStMFHNZQjNvcqDcC3SnFFWq9cqc1VN8NpIQ3Ggj5xnxHNKcvLe+N8sbdOu9Gk0McbSNGoVpGzc795ul9/wAqcUV506monkWBvw/QRwphEoVblrC53JuTv7ajtb2U0krmR4Rm3pFSyZfOCkA/XUzRXum9cpqdVNTTfGXJGk8iOm4DpmhWBoU5Km6pawU77i24O5367ml4VwODT5GGMKW9JrlmPsLMSbeypCijvXHS6dJw9ubEIi9R2d0zzCdoVMoIbLcbraxIBsSLDc+QpeLdn9NqSGmiDMNg1yrW8slINtzt7ak6KK/dTTVTyyWbyXIaKGnDOGQ6dMII1jW9yF8T5k9SffUX24/dT89PzqfqA7b/ALqfnp+dZsLU6sTS6nLlHi52GOvgn/Yz/SD+0UlHwT/sZ/pB/aKK1uk/aq/XAz4fdIqXaj+Iy/Sr/jWiGs77UfxGX6Vf8a0Q10sfurP0/hGra7Vfic5wuLZ2xscr7C1t7nytemGm4NprKUjTH5N1IJI7kfLjI3sQI9h7Kd69GMUgT0ijhd7blSBv4b2qoQcF1hdS7zWMkaMOeQoiOiCSHFW688Dcd6/eHUmuUzYRYdH2d0sdjHEosY2Buxty8sLXPRc2sOgBt4CvcPZ/TKLLCgHMeYjexeRSjsR43ViLdLGqhwng2uj+JJadI4o4UYLIr4ush5pcGdVaJ0xAFpMVuAqHr64nwnXjTRCHnNOea7sdQSVe45a2MqJhiPHMC26nImvM8ixzLOvZfSKuIhUDJG9Jr5ICinIm+ysV69DbptRpOB6MlWjRDyzgMWJVTGDHawNs1BZLncbiq7xfguplE2ceodhqY5lKanBHiWZWVIk5ihHWK+5C94XuTYjnqOD69UwTnmx1QiI1NjGzTXglmZnvJGI/5SWPUFSTs8h5lv0XBoYmV40sVQRL3mIRQFGKhiQuyJe3XEXvXKPs5plJIiFyVPVjbGTmqBc7AP3gBtcnbc1X5eEazKVuZqO+davcmU4ozKYDGjuFVvTt0IvYkbWsfZ5JV00QnXGQAhhmzkbm12ZnN7WJGTW6XNr1V4EOWo7M6V/ThU7uerb5vzGvY79/vWPQ7i1S9JRXogUtJRQFXXtJJ3m+SZVVpJFW4bTqkqo6ynI3flmRhsu8LCxG49wcfmaaJMIwriN7MQrMkjvbHJwclQISArXJI7u1WakqQWSO7O6uSbTRTS4ZSoklkBAUOoYL3iSSLnfb3VI0UVSED2kMzSRRwMwZo9QRi+ADLywjsSDdVLHaxvfoa56ni8yk5PAiGYwB3VsUxRnLucwDkQqhbqBe9zcLVioqQWSr/wDEkmBc8pWWFZRCb8yQtGXyQlhaMEH+UnutuK9xdoJLw5mHF5ChZCrs28YUqiStiLuwZgXxsCQATazUlIBTj2qmwSwhLnmZNdRCGRY2EaytKFbISEiQEmyHuXBAm+H8VLy6hHKfJbgIMrLdh3mVjdu6bqVUgg+kLGpaikAqug7QzTALGYcjLgJCpK48gzA4JK29+7bPp4A7UkPH3mk04ySMM0B5e/McSQc0sDlYxhmwtj1Q7+FWulpAkr/FJGillkUyvy9O04iDvizKSLYi+xAta31VwPH3tbnaa2ePxmx5H7PmY25npX29P+u1WekpAkqGi49Jcu9kEk0OSOSzRh9NpmwjQsp9Nze1yCb4m5tcKSiiAVAdt/3U/PT86n6gO2/7qfnp+dbWD39HijHd7DHPwT/sZ/pB/aKKPgn/AGM/0g/tFFYOk/aq/XAzYfdIqXaj+Iy/Sr/jWiGs77UfxGX6Vf8AGtENdLH7qz9P4Rq2u1X4iUVy1c4jjdyCwRWchd2OIJsAbb7VCt2v093ALMUhi1HdAOSykBFXfd+8mxsO+u9cqTYJ+imB43pg0iGeHKIXkXmLdBcC7C+wuQN/Omi9qIDzrMCIwCpzQCb5Hn/JFmAPcvuSALE9N6SIJqio+LjmnZsOfFzAubJzEzUAZEsAdgAb36Vzl7QacaeXUJIsscIYuYirkYi5XY2ytbYkdaSCUoqH0vaXTscXfky8zk8qYqkmdkOKgMQxtJH6JPpCu69oNKUeQamDBCFduYmKk9AxvYE0lCCRoqM4bx6GaJZA6qGCGzMtxm5jS9j/ADMpA8656jtPpEYKdRFkZOTYODi9icWse76JG/jt1pKEEvRS0lUgUU1TicJYqJYyykKwDqSCWxAIv1LArbz2pV4jCWCiWPJiQFzW5KllIAv1DI496nyNAOaK46PWRyrlE6yLe2SMGF/K428RXagOGs1scQDSyIgJsC7BQTa9hfxsCfqrsrAgEG4O4I3B9xqN4hppOfDPGofBJoymWJ+UMbB1J2uOVa3k58rGJ4jwjUvzcDg7CbviVrFX07RpEBthjIUa4H/Ly6sRUkpaqKqup4NKhleMtbN2Ucx2PKOjKFQpJ3Oo71vPe9euH8IlJhLgrGHR2jMzsTaB1LEnc5SNGcT6mR32pIgsk0yqAWNrlVHtLGwH1kgV0qqw8BmK2lZmPMhZzn3XCTZlhj3gSu1jbbu7gCvUHBtQJYy7vgpXEK47gWeR98tyrRGFDa5spHtpIgtFeEkBvY3sbH2GwNj7bEfbVYHA5ljsCxYxx5DmFg0iszEsHNitmANrXAAHoius/CdQzXDAZuUkAkawidIQ5TxzDROF6WEhN6SILLSVCcE4dLHI7SsxvzP5gUbKTJTa2QKr3d9hcgXFjU3VIFFFFAFQHbf91Pz0/Op+oDtv+6n56fnWzg9/R4o8Xewxz8E/7Gf6Qf2iij4J/wBjP9IP7RRWDpP2qv1wM2H3SKl2o/iMv0q/41ohrO+1H8Rl+lX/ABrRDXSx+6s/T+EatrtV+IhFU/Q9gY4+T8q55UvMNwO+g5OETb+inxaDfxw9pq4UVymkzYkqmo7Eq6ujTHAjUCMYC6fGJFlkya/f3Ww6WB3vXbiHZFZJ55xKVeZHiYYgjBoViKjfrkiPf2W6GrLRTRQllQ4p2MyilEcl5CZpFDAAFpNJ8UxJ3sLd69j5V34f2fkbRanTTEJzi4DAl5LMqgtIWY5PcN0NsQtWiimihJD/APDcIkR41Eaqk6FVUDIzcvJy3XL5Pr43qMg7GleW3PPMh5CxNylxVYFkRQyX7xKzPc3G9rAWq10UhCSqw9jMeWFnbFRpw4Ma9/kTNOhuD3d3YG3s6dK7w9mGWOFBPtBMssN4xdQBICr79+4lYZbdAbdb2OimihLFopKKpCCPZy4s0l8EeOEhbGPKRJQzXJDsrxRkGw9H23r1B2dVHRg2QCxBg6k5NGSwcWYAMWYk3Db7i1TdFSEWRrwnRCCCKEHIRRpGDa18VC3sOl7Xp1RRVIR3EdRLzYooTGC6yuS6sw7hjAAxZbX5nXfp0ppoO0iyKjGNgp5SuwKlEeRQ4XqGYd5O8Bbvr7bSes4fHKVMi3K3AszLs1rg4kXBsLg7bV5HC4sw4QArYC1wvdGKnAd0kDYG1wNhUzKNE46uCuY5FDRSTrfC7Iio17BjYkONj5GuUnaIByiwSt3uWCDGAzckT2GTgjuE7mwutvKnLcA05QRmPuC4C5PYKRiUG+0drDD0dulORw+MG+Avlnff0uXyr+/Du0zGRFP2rh71lkYKuZIA2+R+MWIvcdy2/S7AXrp/rrGSOMQOC03JcMyXUGAzhhZiDsBt7G9l3g4PDuAlgU5ZUMwVlw5dmUGzHCy3IvYDfauknDomORXvB1kuCQclXAG4Pq923QgkG96ZjIi/+JQzhI4i7ZorAPGRZ1lIIYMVJvCwtfavcHaAELdHO0bSEBQIxJI0a3BY33Vr432F/ECnUPAoFFljt6FrM1xyyxQKb3VVzYBRYWYjptXs8HgLK3LF1xtubHFi65C9mxYlhlexJItTMZHjhnFxM2PLdO7mpbGzAMUJGLEjceNtmHttI1wg0aIQVUAhSo67AnK32713qkCiiigCoDtv+6n56fnU/UB23/dT89PzrZwe/o8UeLvYY5+Cf9jP9IP7RRR8E/7Gf6Qf2iisHSftVfrgZsPukVLtR/EZfpV/xrRDWd9qP4jL9Kv+NaIa6WP3Vn6fwjVtdqvxOGunMcUjhciiM4UfzFVJA+u1qrnDONsiaV5Z0m+NNGDbBFhyiklNrblbx4gNvsd/CrTULwz4jOJBAunkGSvIFRSCbnFztZt1azb9DvXKZsEFqu20vxcyJAiFtJ8ZjMjsQzBM2UYpY4LvYspPkBvT4drHEoRoY7B4oZCs125kkXNHLTAZxgEAsSD1NrCpFpdGk/KwjExCQ2EW5V1kdUyC2xKxSbXt3faK7vp9NE8I5cSO14YSIxcAIzlFIHdXFG22G1qmfeXIr2g7ayuYi+mRUf4oxImLFV1TYRkLyxchgchcWFrE0um7aSSRh00uzvCkJZ2RW5rtGAzNHsy2UnHId6wJIq1LoIha0SC2AFkXYRm6Abfynp5eFeI+GQqWZYYwzMHYhFBZhuGJA3YG5BpD7yShyt7C/Xxtv/WlrgmtRiArBiS6jG7DJNmUkbAg3FjbcWpxXoglFFFAFFFLQCUVVxxLVd5gHOKtJKhhIwKSr8lF3QZC8XOsQW3VSNmAPuDW6szRBhirCN7FG6O7lkJWNhkiYL6Sbi5uDUksFloqP7PPK2mheckyuiO4KhMSyglMQARY3671IVSC0lQnHh8tBzRI2nxmzCK7fKfJ8susYLWxE9r7XI8caj9fxLUrzOSJCVWbFGhYqqLp2eJw5F3kMnLUrkSciLXUmpJYLXRVbeTUc6MPJLgmqwyWMWdG02YzspGAlYrkLAbXOQvXD/UdUsWkJ5rSyCF5ByrKM2jV0IWNipUMxsSttySbWpIgtdLVWOpmYwsZJ1K6i0qLDZVUrMoUExnNMhHvduoa4BFuHaqPUCTUyQiVgNIkeC5ENmdQCYwNuah5Lbb43HiKSILfRVV1vFdSh1B6KgcKpRzfZcGW0dmYk9M2uTYLcWrn/qmpwOLSM4EpQcm5aQPZIZrRjl9wxkmy3zJBstNIQW+iqq000bSMTPJhJqTjywSowLpyjgMr7AbkeFr03efUuFLPMBhq0GMdw5HLaPMNEOoEgDYqNtuu6RBcaKqeu4lqlD8tXLqsto+SSiqunZ43Vrd9zKI1xBPpEY3UmpzhLy5TLKSwV1CMVC5KY0c9LAgOzi48rG5BNJEEhUB23/dT89PzqfqA7b/up+en51tYPf0eKMd3sMc/BP8AsZ/pB/aKKPgn/Yz/AEg/tFFYOk/aq/XAzYfdIqXaj+Iy/Sr/AI1ohrO+1H8Rl+lX/GtENdLH7qz9P4Rq2u1X4nDXafmRyR3IzRkuOoyBFx7d6q83BNU8EEMkelZYDGOXzJBHqFWN47OOX3ACY3C2cXX3GrZI4UFjsACT7huaj+Fceg1Cs0TmyhWbNHjIVxdGtIAcWANm6GxrlODYRW9J2R1CNCxkjYxiC5YubmODUxHYi5GU8dt7kA9D1Zwdi9QEAdNM4E4mMJcrER8XaFh3IQBdzlYL7yTcnQDIoNiRe17XHTz91IZVtfIWva9xa/S1/Opoosspmk7JahXgLPG5jGn+XLPzUESBXiRcSCkhBuSw9M3BIFcZOxcwh0kcfIDRLG0j3OfNVoyzq5jZiCqEbFD03ttV7zF7XF/K+/2fWPtpkOLRGQxgksCqmykqCys4uw2Asjbna9h400UJZU27FSDm8rkxMzawrIhYOVnuUDAKLYk47E7bjyr1/wAGO4IdYUjLTsIEdzFHnAkaYnFb/KKZDsLE3FyKuvOWxOS2GxNxYe81zl1satGrOoaQkRgn0yBkQvnsCaaKEsOHxMkUaubuqIrG5NyFAJudzveu9Irg3sQbbGx6ew0tejyFFFFALRSUUAUUUUAUtJRQBS0lFALSUUUB5liVlKsAykWIYAgjyIOxFedPAqKFRVRR0VQFA8eg2rpRQC0UlFALSUUUAVAdt/3U/PT86n6gO2/7qfnp+dbOD39Hijxd7DHPwT/sZ/pB/aKKPgn/AGM/0g/tFFYOk/aq/XAzYfdIqXaj+Iy/Sr/jWiGs77UfxGX6Vf8AGtENdLH7qz9P4Rq2u1X4nLVRZo6jbJWX7QRVLj7COiKqyqwB0zkPk2TRRPEylmyIi7wdV3CG9hY7XLW6kRxySEEhEZyB1IUFrD27VTNd2r1MbRy8uExjTTaiSNJ8hipgIYPy7mQLIww2HevfpXJqjibKk8cZ7HyCGUQBf3Q6fAEszlUxQAyejjc7gi4NiPGuknYd7NY6bvNOeVyz8XTmxRxZIl/TXllr/wD3GFx1pzru23LfUKIldYkldSruMjFIkbKxaMKDeT+UsAVINedV2ylRliGmVtQZJYyglcpeMwjuusRO4nU3ZVAxbfpU/aXMR+w3eLCQCQuflsflsDo/itsut8vlOtq86LsW6Ym8CWdGxiQqvd00un6eZMga/st7TK8F7QtPPJHySsatMgkuT3onEZDAqALnIjEtsN7E1P1UkSWZzxXsXJEkSwIrJ8gJFjRescE8bSFW2YuZEF7Ei1/C9WN+A8xeHvyoo202JMbAPgDHgURwPSU4kHoSgNWOimiiSVrsp2abStkzR7RJD8mhUyYszGWW53kOXt6nc32stFFVKAFLSUtUhFjj0NwLsLkBSUYB/lFiyU23UO6An/qB6G9IvaCAuEyNyQouCBcu0a7n1mRgPqPQi5/oENmU5kFHjAyPyauQzCMjde8FN+oxW1rCukHBo0ZWTJSqJHYHYrHfG4N9xkdxYnxvYVMy5HbhmvSeNZY8sGAKllK5AgEEA72N6dVx0OlWKOOJLhI1VFubmygKLnx2FdqpCM4txUxSRIBH8pmbyOUAxKCwsrXY59Nulc9Rx9ADhctcY5Kyq4EqQuVJ6hS4+0HcG9ST6dTIsm+SK6jfwcqTt/8AotMV4DF/1EC+ILEhAZFlITyBdEPjsoAsNqmZcjnp+Pxkd+4bIhsVZggMzwozkdAxQ/YTsBeukfHoWIAY5ERG2LX+VcxrtbqGBuP5RuaT/QYb3GYvbIBiA+MjSqG8wHdz4bNY3G1EXZ6BZBKFbMSSyjvG2UoCtt0ttcDoDuKZjI86LtBFIIvSvIsbXCvgDJHzFGZA6rfrY9L2JFd+H8XjmVmjD2UKTdCCQyh1KjqbqQfrt1rxDwOJEVEyAUR47k25actPfZQPfTbhPZ4RQSQOwMTpgVQFbDHBmyvlkwt47WFqZjIeLxiIxPLdsUOLjElgdtsVuSe8vS/WuC8bUyBQrWCSswKkOrRvEuOPulvfpax6UsnA15EkKMw5jBmYne4wFxja2yDpa1EvZ6Fh3syxuSxbvEl45LnwJyhj2tay2tbamYyBe0MJxsXOWO4RiFykMIyIFh8opX6r9ATUrUbBwKJVKgNYgA3Y+ErTD/1ux/pUnRASiiiqQKgO2/7qfnp+dT9QHbf91Pz0/OtnB7+jxR4u9hjn4J/2M/0g/tFFHwT/ALGf6Qf2iisHSftVfrgZsPukVLtR/EZfpV/xrRDWd9qP4jL9Kv8AstaIa6WP3Vn6fwjVtdqvxEprHwyFQVWGIKQwICKAQ1iwIA6EgXHjYU6orlmcbHh0N2blR5P6RwW7dPSNt+g6+QqP4z2Y0+pN5UPR1OJxDBypbLbqcE7ws23WpmipBThHoo1dpFjQSMLM4UB2HkWtc13Y2Hn7B1PuoqPm41Cr8svZg/LPgFOHM3J9hXpfqPbVIJpeNROyrfEsuah7KWG+6gm59Fj7lNdoeKQuyokqMzBioUhrhcctxttmu3tqMk0GkMbAyd2KNYnOY7qqksQyPs5ku/rD2WrpppII2vzjkRIO8yEvdi5awGxBRgBttGRbu7SSkpptWknoMDsCQCCQDuL2PiLH3EVy1HEokV2aRe4pZgGBNhnfb/8AnJ9xvI1GcFMIdOTK3fjDYWBFo1CKGKiwIDAeLNiu5C0knCtIJHycZvzMlLj+YqW7vsEyr7BNb+akgkf9Xi7tnBDeIZSB6d7m+wHLkuf+g+Ve5eKQqEYyLZyyqQbhioYkAjxGDfWLdajTw/SyqxEmQZmBIZSMnEj23Fuk7sAdrP4ijWHTNGsfMuF7pEeAJEvyZJAAAHyhJK2tv7QUgkYOKQuqMJEs4ut2W58xseouAa6afXxOQEkRiRkMWBuPMW6j21FS6DTNIbyd5w0ZF0J7922upKkCYWIt1UG+1Ec2mSd7PZ5GMZ2UWZVjQ4sRl05Qtci/hSQSsOvjZSwdbAAnvDYEXBNjtcEH665ani0KBryKSqu2IYFzhlkFW9ybo4t5qfKmUWl04jmVHJVwsLYsox25ahdgMrMAGNybKLmwFNoo9GQriYhCBIAzALsoXM5DLdIze53BY+JNJBNy6+JRdpEA26sB1y9v/Q/3T5UT6+NGxd1U7WyYC5N7AXN77VCabSaQlcZ8yrKBco/gyhMSp27km9sgVe5vlTvWRabmOZJQGtdwXAAB5Nx7BZI9vKQ+tSQOtXxiGJijyKrDDIE2xD5WJJ2t3G/9kV3+OR94ZqSgyYBhdRa9z5C1RPFTpiDJJIxEiSOuNrWSF0ZlNtjg7dTa58ya9aWDTFXRXFtRmCLpl3i5ZQwF+pcWJNrEDpSQP4eKwt0kS+RjsWAOQIBX2kEgbeJtSRcX07ejPE22WzqdthfY9O8v3h51ETjSjN3kKlfjGxwLelI7lO6SLMspUixOB6gUoi0skTSFjGtzG18RZiYkx3BGQMUSgi5BGxvSQTsmsjUqGdAWF1BYAkWvceYtevWm1CSLlGyuvmpDD7RULqRpJ7tzwVcLEcXXFrA4m9ibgT3BvbvqfKn+i1kAOKSKS7MwFwSSciQPcFYD2IfI0kD+iiiqQKKKKAKgO2/7qfnp+dT9QHbj91Pz0/OtnB7+jxR4u9hjn4J/2M/0g/tFFHwT/sZ/pB/aKKwdJ+1V+uBmw+6RWfhD0xTXSH1wjj7Mf91NXbRagSRo46Mob7RTX4TeEGSFZ1F2ivl8w9fsNj7r1X+w/Fxb4u533MftvuV9/Uj3mulV/kYKiunbRk/D1Bq7u80+JcKKKK5ZnCiiigCmL8KjLMxyJYknfbfl3+3lJ9Vx40+ooBjp+ExonLAOOSv4A3VgwBIAJF1HW5PiaaT9nkZySx5ZD5IL3ZnEoJLX6Wnk2t1I8qmaKkFGS8OAfNGZSTduhyGRe2/Tc228NvIjlqOBwvIZWUliQT3iBsuA2HuB96qeoFSVFWCEeeDRGEQkHAEHayk2INjgBsbWPmCR41zPAIjlfMhstsjYZGQtiPC5mc+d8fVFpSipBSO03BY0kEgyL73LWYm5Y+I2tkfRttYdAAPZ4THe5yJyLDfplIsxA9heNdvIW6U/pGYAXOw8zVggx0nCI441iUHBWRh0BuhBW5AF7Yrud9tzXHT8BiS1r9Ixva/yeGO9r2tGgIvY26XJNSteQ433G3X2e+pAGH+jR3U97ulGG/UoWZbm1+ruTa18iDsSK9NwmMuXOROQcC/dDBka4HtMSdb9NrXNP6SrAGMnCYyqKcrKjRWv6SvjkG874Lv7/OiDhEay80A5m9ybG93d+pFxvLJ0I6+wU+opAIqXgKXYrsX2e4DZKWLMAeoLXYdbbnY06HDkxx71hI8o36M5Zj9V3Yj228qd0UgpGjgcVwRkOlwG2IAjAU+z5GPYeW+xNeoeDxowZbgiNIgdicUFhuRcGxI2O96kKKkAKKKKpAooooAqq9v9TaOOPxZi/wBSi3+7f0q0TShVLMQFAuSegFZtr531uqAQbuQkY8h5n+rGuj0ba0rusfZpzZhv1RTorazQfgw0uOkLH/mSMw9wAX/dTRVm4bo1hiSJeiKFH1eNFcnE3dbdqr72blunRpVJ3dAQQRcHYg+NZH2w7LvpJOZFfkk3UjrGfInw9hrXq8SxhgVYAg7EHcGsmDxleGr0qc09q7zzdtK4oZmHA+14ICajY9BIBsfnAdD7Rt7qtUMyuMkYMPNSCPtFRXHfg7ViW0zYH1G9H6j1FVHUdm9bAb8qQf8AVGb/ANV3rq6vB4n91uvQfc/X/JNT+W3lUpNGorNObrh46r8Sjna7z1X4lOrPmUjX/CzS6KzTna7z1X4lHO13nqvxKdWfMpGv+Fml0VmnO13nqvxKOdrvPVfiU6s+ZSNf8LNLorNOdrvPVfiUc7Xeeq/Ep1Z8yka/4WaXS1mfO13nqvxKOdrvPVfiU6s+ZSTX/Cy9twOA/wAh8f538evj09nh4UknBYmYMQ2wxtk1iALC9z4ey3tvVF52u89V+JRztd56r8SnVi95SXXvuZev9DgtbDy/ma5tuLm+/SlPBIPU8/5m8SD5+wfVtVE52u89V+JRztd56r8SnVi95SNe+5l9k4REwsVPjbvHYnqRv12H2U7giCKqjooCi/kBas352u89V+JRztd56r8SnVnzKRr/AIWaXRWac7Xeeq/Eo52u89V+JTqz5lI1/wALNLorNOdrvPVfiUc7Xeeq/Ep1Z8yka/4WaXRWac7Xeeq/Eo52u89V+JTqz5lI1/ws0uis052u89V+JRztd56r8SnVnzKRr/hZplMuIcVihHyjgH1Rux9yjeqDhrX2tqW9h5n50/4b2F1UpuyiJT1Lnf7op+isW87t1Ry2+vIayurs0jTjvHpNUQiArHfZBuzHwyt1PsH9avfYTsr8XXnTD5ZhYD1AfD5x8af9nOyUOl7w78vrt4fNHhVhrVxnSFNVGpsKKP7Zms2Gnp15sKKKK5JtBRRRQBRRRQCUUUUAUUUUAUUUUAUUUUAUUUUAUUUUAUUUUAUUUUAUUUUAUUUUAUUUUAUUUUAoooooAooooAooooD/2Q=="/>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745644358"/>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ugc.dhingana.com/uploads/news/1322346584a6961bb9faee6.18423706.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9800" y="2971800"/>
            <a:ext cx="4122057" cy="2344420"/>
          </a:xfrm>
          <a:prstGeom prst="rect">
            <a:avLst/>
          </a:prstGeom>
          <a:noFill/>
          <a:extLst>
            <a:ext uri="{909E8E84-426E-40dd-AFC4-6F175D3DCCD1}">
              <a14:hiddenFill xmlns:a14="http://schemas.microsoft.com/office/drawing/2010/main">
                <a:solidFill>
                  <a:srgbClr val="FFFFFF"/>
                </a:solidFill>
              </a14:hiddenFill>
            </a:ext>
          </a:extLst>
        </p:spPr>
      </p:pic>
      <p:sp>
        <p:nvSpPr>
          <p:cNvPr id="28674" name="AutoShape 2" descr="http://studio-creator.com/blog/public/html5.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28676" name="AutoShape 4" descr="http://studio-creator.com/blog/public/html5.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7" name="Content Placeholder 2"/>
          <p:cNvSpPr txBox="1">
            <a:spLocks/>
          </p:cNvSpPr>
          <p:nvPr/>
        </p:nvSpPr>
        <p:spPr>
          <a:xfrm>
            <a:off x="145024" y="228600"/>
            <a:ext cx="4648202" cy="677862"/>
          </a:xfrm>
          <a:prstGeom prst="rect">
            <a:avLst/>
          </a:prstGeom>
        </p:spPr>
        <p:txBody>
          <a:bodyPr vert="horz" lIns="91440" tIns="45720" rIns="91440" bIns="45720" rtlCol="0">
            <a:noAutofit/>
          </a:bodyPr>
          <a:lstStyle/>
          <a:p>
            <a:pPr lvl="0" algn="ctr">
              <a:lnSpc>
                <a:spcPct val="110000"/>
              </a:lnSpc>
              <a:spcBef>
                <a:spcPts val="600"/>
              </a:spcBef>
              <a:defRPr/>
            </a:pPr>
            <a:r>
              <a:rPr lang="en-US" sz="2800" b="1" dirty="0" err="1" smtClean="0">
                <a:latin typeface="Segoe UI" pitchFamily="34" charset="0"/>
                <a:ea typeface="Roboto" pitchFamily="2" charset="0"/>
                <a:cs typeface="Segoe UI" pitchFamily="34" charset="0"/>
              </a:rPr>
              <a:t>Lịch</a:t>
            </a:r>
            <a:r>
              <a:rPr lang="en-US" sz="2800" b="1" dirty="0" smtClean="0">
                <a:latin typeface="Segoe UI" pitchFamily="34" charset="0"/>
                <a:ea typeface="Roboto" pitchFamily="2" charset="0"/>
                <a:cs typeface="Segoe UI" pitchFamily="34" charset="0"/>
              </a:rPr>
              <a:t> </a:t>
            </a:r>
            <a:r>
              <a:rPr lang="en-US" sz="2800" b="1" err="1" smtClean="0">
                <a:latin typeface="Segoe UI" pitchFamily="34" charset="0"/>
                <a:ea typeface="Roboto" pitchFamily="2" charset="0"/>
                <a:cs typeface="Segoe UI" pitchFamily="34" charset="0"/>
              </a:rPr>
              <a:t>sử</a:t>
            </a:r>
            <a:r>
              <a:rPr lang="en-US" sz="2800" b="1" smtClean="0">
                <a:latin typeface="Segoe UI" pitchFamily="34" charset="0"/>
                <a:ea typeface="Roboto" pitchFamily="2" charset="0"/>
                <a:cs typeface="Segoe UI" pitchFamily="34" charset="0"/>
              </a:rPr>
              <a:t> scrum</a:t>
            </a:r>
            <a:endParaRPr lang="en-US" sz="2400" dirty="0" smtClean="0">
              <a:latin typeface="Segoe UI" pitchFamily="34" charset="0"/>
              <a:ea typeface="Roboto" pitchFamily="2" charset="0"/>
              <a:cs typeface="Segoe UI" pitchFamily="34" charset="0"/>
            </a:endParaRPr>
          </a:p>
        </p:txBody>
      </p:sp>
      <p:sp>
        <p:nvSpPr>
          <p:cNvPr id="2" name="AutoShape 2" descr="data:image/jpeg;base64,/9j/4AAQSkZJRgABAQAAAQABAAD/2wCEAAkGBxQTEhQUExQVFhUXFxwYGBcXGBgeGBgVGBcWFxccHBcaHCggHBolHBQUITEhJSorLi4uFx8zODMsNygtLisBCgoKDg0OGhAQGiwkHCQsLCwsLCwsLCwsLCwsLCwsLCwsLCwsLCwsLCwsLCwsLCwsLCwsLCwsLCwsLCwsLCwsLP/AABEIALgBEgMBIgACEQEDEQH/xAAcAAAABwEBAAAAAAAAAAAAAAAAAgMEBQYHAQj/xABMEAACAAMEBgYHBQQHBwUBAAABAgADEQQSITEFBkFRYXETIjKBkaEHQlJiscHRFCNygvAzkrLhFRYkosLS8UNEVGNzk+I0U4OEsxf/xAAYAQEBAQEBAAAAAAAAAAAAAAABAAIDBP/EACIRAQEBAAICAQUBAQAAAAAAAAABEQIhEkExBCNxobFRA//aAAwDAQACEQMRAD8AynWSUZlrmEUxIzIGwDbyi1+jOwjppstZ5VjLvVSlcHApiCD2/hFb1nlqZ9ZXXRlUgrjjtyhfVfSU6xzemlygxKFCHqBQlTvHsiOf0t+3x/E/j0fXT7//AE/N/d1olssxOliqTmRmsa9amJuuVqdmyG+k7IX0yiB3UtYx1kzNHYf4axC6N0zbLVpFJqLZ0m9CZQvlrl0M0zGjE1xiQ0hIty6TszzJtlWa8tpaMgcoEW+xvKxBJqxyO2PTv9ePDzS9kb+l5Ch2UtY7of1qo5JrzAx5mENbcLdY0dma8ktS2AJPSMC2Wcd0vYrb9vsbG0yDNZJqy3SWboCrVgVLG9Wp2xH66WC1i1WMzpyTHYgI6IECUmLmteti1e6M3f2oset2j5anR4Ysbs8qGZut94UNK92HKENf9B0kSLgd+j6TEksaPdY1O6ohlrlYLUEsgnTw5NrS6/R3ejIVsxkcaY8Ida36anWaWt4pPWcXUEVFyiqKdUG9m27KK8r8YfHrd7/xn2qzUtsr8dPExY/Sk1DYzvlMPAp9YrOr5H2qS14ftFwod8Wr0oSgUsZJIos0YCu2XxG6M+mvalSSCyjKuHjDs6vVJN8EDYVI37RWmUMkurdpeJBzIA8hX4xoNnRCKXh1gQcRgVNfg48DGLez6UVdBtWpeXSlagmta1xBFcicq5QvpYgCXQg+0QdtEricuzExpRLnROpyvK2WBIAH+KIW3Lerl2t528hCddsb/eHrXRcwOxesh345ecTDWmVdISbU8ic+/lthvofU212shpSKEPrOWCkcDdqw4qDGj6E9F1nlkNarQHbO4rBErTHAGuzO93Q9sXtnE6VLEqUzywXoSxqetVyR33RSEX0HMnsDZ7NNu0p1UmMCa76R6EsNjsEj9mLOpG2qVwyxOMPH07Zl7VokrurMT6xUsc1V1btkuW6PZZwqysCUYDAMDmBvEWqVoW0YVkzOzTLgIu/9YrJ/xVn/AO6n1jp1lsQztlnHOan1iSnS9GTxZLMhlTLyooYXTUES0BrQbwYoOtOqdtm2hmSyTmBUY3GphxNN8blL1isZytVnPKbL+sLppaznKfKPKYn1h8oJO9edLJqHpEOCbHNpXaF7sKxP6R1Y0iZik2aYRdNSuOJCjxBQnL143VLShyZTyYQorDZBsOPOI1UtiP0hsdqJvMCejYkqVwOApnu3RYtF6EtIkhTZ5wPSsadG1aUWhyywMbb3Q10nblkSzMetBQBRizMTRVUbWJwEKxkmuGrlonLLCyJxoTW6jHMDhFbGqdrVSv2e0UrX9m2fcI3uy2dyvSWkgGlejB+7ljOhPrkDNjhuAit6Y9IEtCUs8vpSPWxC/lABZh3AbiYfkZjPNYrDNSxSQ8t1pMFQVYU6j51EUKyKgmsBmMa12HONjka/WuYAyJKYEVoF2HLtTRX+URukGsNpb+1WU2aYf9tJBAJ95MmHIseUGNS4q9k0raWl3ummAGrAknrGhU47hQwnK0lbFJK2hqtmTdqcLoxoTlFi0xoVpMqSqGWZdSEmrirVOH4WxPVzhhP0dPQgGegrvOA8Fzi6ntzuu2W22uYrrOmX0ABHVUUOOOCiJW3yWOj5tATU7BxURF2FnQvWcszAZA4Z71H6ESumpx+wPxIy/GIjPg3sdm+7So9UfAR2JHRsmsmUd6L/AAiBEwxSbpGbNPUAQAAELgCd/fDS0Xx2mJ7zCmjgbx5QfSarUUJOG6kEmO1tt1Kej5Q1vkqa0a8MCQewxzHKNG1ssSi26KShK/epiSTQKuZrU5mMj0VbJsmYsySxV1NVNAaGhGRBBwJift+nrbOMmZNmtelluja4i3SQKkXVGymcbnLrGbO2iaxWQJbdFqmCgz0AqfWljaeZiE9IMgSW0eRfN2a/arWpeS3hFUtOl7S7I820l2SpQlsVJFDSmWEMdMaWnTRWbaHmFTVQzsbtSK3QThkPCK8mZGn6+yzLSzm8xDW6XW8xIoRMqBU4DDZCfpMnmz2aQEAAMxlI4MhJx7jGVTtJWiYAHmT5gBDLed2AYZEVOBxOPGDzLRPmU6XpZlMr7scfzZQWnxSGh7VLM6V1bpvim7OLr6RZIaRZTWlGmjzEUPR6UmISgWjCnWqfKNF15A+zSSQDdmtSuQreOW3KD00z9tHuAGNPdFcTxpu4xcLHYLD0K9JKa89an7zE0G2uw1pSKjIV5kxVQM7saBVBLMeAGJjRLHJ6OUkpws2aK9QGqIScQ7jtHKqoebCGQcriETVWyzATKRgqzADMZ3CBKqWFScWoWoq1OESWjtAyJJb7PLM1rxIecKqm67LJphve8dtBEw0t7ovhXpko6oVfZQLRVHAYc4TOlVoVAIIHYAx7ht7o1jled9Gk3RTOb0+azE5gE48zt8oCtIk4Ii14AV72hjaNKM5p2Ru298NZbgEE0pGmdp5adJs2AAHIRFzq4k4mDSmLE0GX6EObNY8y5/XPZ8eMFpkRjSXbAZ/rZ9aQ0tOrZPWZyTuwMWYsq4CC9LyjN7bnSuaH0JLc3WLV3Cgr3gVix2XRsmVgktRxpj3nODSHUG9RRTGuGHfEXatKs7XJClmO2lfAfMxfCttStpmSkFXujux7hnDaxaQaaSLNKmN71Si+NY7onVo3hMtLXm9iuH5jt5DCLQCAKLQAbBgPARL4NLDYrccWtbyh7MtnY/vMaeUXLUmwPNbpZ02bOWST0ZmtWs0ihYCgGCnd60VjpncrLTF5hCqOJw8Iv2mrWmjbAbpFUW6nvTWrjTneY8ozjc+Fc170402YbLKaiL+1be3s8hu2nlFdlSVUUXv3niTEfouYSt5qhmJJriT+vnD9XjUYtR2hLcbLamGwNUD/AJcyvwe95RZHoxbAUJPV2UOzlFS1ilkPKmDjLPf1l8Cp/eic0dab8tW3jHmMIqXbO/2eaZVA0ifiJbYpeHaThhQqRiNmUJW3V/rF0cmUaDr9uWwr1WIzzNG2wnrMP7OXrQy2ExTxU4043b0Tep2m5U6aZObPKN9aYVW7t72jHLhOWa1txXpVlCFgLt0jZ+uIg+sZpYObD/8AT+UPdMaCazzHFS0tiCh2rvU8t+0Qx1oT+xIN7r/ETD7EmTE9odP7PJ/6SfwiBB9G4SZQ3Iv8IgRrGWIdAQOqJY44kwtZdGXiC5rThhDL7Sd9MvnD2RpItRAMwQCK4YGMOoWiVKXqrWu0g/CGvRS+JPEkw3xIH6ML2OSpYB2CgnEknAbTQYxIaWi+qgPdD6x2KY+KSzTeAaeIGESNnnWZKAOrHAXVlM10KSQatRTWgJFcaw405pnpkVZZagW6zHBjjsArQf6QhAWw3Ki8CwOIGQ31O/lDTpzwhxNsigVrgO88obgExEpZiby1rmNnGNW03ohbTZl6RujlpNvNMJoB1SMqVYm9QKMSSIz2To8SKNPNXzWQCQ28Gac0X3R1j7ucaNqxYzaklzLVaZZpW5LDIAldgRcjTaanzhkY5XOzfQOhQay7LLMqWcHmsfvZg95vUQ/+2veTFmTVvo1pLdR+X+cTcuzKigKBd2BcoiNNaaSSDUgsNlcF/EflnG3C8rUVpvR7y0vX1FcBibxPAU84pekFAatSTTMnGo4w50jpvpiWv15beAAyERiymY3QMfGndtbhsitPGV1bSzMARf45N47uJh2tmAzNf1v+kS+jdV7Q1LssqD6zm7Xia9Y+ESX9SJ5zmShyvk/ARlrpX3cKoA240EdW0dUCgr3HPuhbSuiuianTS3YZhbxI5mlO6sR11u+IlJrwyt+kVlCrZnJRmfoIJpG19EuVXOQ+Z4Qrq1q001untIJBxVDm24sNi7ht+JWpCehNFWi1npHJlydmHa/CDn+I+cXCyWCXIW7KUKDmdrHeTmYel6DhDSdOjMaojPBOkpCLThxjkizPPmy5ErtzDSvsrmzHgBU90dIx8rn6N9G9I72th1VrLlcT67f4e9t0QHpR0obTaxZZcy6LOAWIxPSGhOFdi0Fd96NIt9plaPsTMBRJErqj2iBh3sxHeY852nTDXy6k3phZ3dwQS5xOG6lYy36W+yrdABJam05nwhZXhjoZHmgFL0xmFaAEkYAHADftptiStGjLRLBZ5E0AYn7tj5AQsYq2tenOsJSjAEFuYIYUPcYc2DTiyUKsCTUlSMQMN3h47Ig9LATJ5ZQammBGIwxqNhiy6qakWm10ZluSvbfLuGbd3iIGs6Qtqtc21tdobtcBmTw/kP5xoPo81HnSJy2m0G4QpUJ6zVUrVh6uB54ZRctAasyLIB0a3n2zGpe7hko5eJh1pG2BRTbuERRutF15JG31d9QRT5+MZ7rUx+yyh76/BjF7oXJLbsozzXo3UlptD/AGJLDZ5wCKL2Sgdlt2+OwJMslQcMht4co7B5NYwsDqk+X65w60XdvdbtVFMd+cNQucHs4o6/iHxgQ9rlqt26a1rUVBplCAMCbLox5n4wFUxIYTDsMHWZsxEBX2YY4UA8OMaXqT6LHnXZtsvS5eYlZTGHvewOHa5RYlL0BoC0W6YJchC1O0xwRB7zZDlnwjYtXvRZZ5Mv7yZMaef9qhC3N4lgg0PvHrbqZRdtHaPlyEWXJlrLRclUUA/nxh2BDqZvbfQ/Z2rdnOPxoj+YumvGK/pD0ITD+ytMuu51cCnix842oCDgQamL2bUnTclQkuchRRQBJxAA2AK6ig4AxD6S1L0q2DyZjDg0s4/lapj0Hdjl2HRkeZ31Vt8v8A3aeOUtj/AArEvo/WC32UUWxSlptMiaGO+rF6mPQQECkWrIwa0elC2AilmkKNt5nJ/jERuk/SLPm9Wcolr7CkqCOJxveNI9FNKBzAPOEJmjpTdqVKbmin4iLR4R5tTWKUf9RCr6ZW71MTzHjnHoCdqtYn7Visp5yJX+WGz6jaOOdhsvdKQfARavGMQ1fSTe6We4LVwU4iu87+Aiz/ANMSj6wjRD6P9HH/AHOUOV4fAiCt6OtHn/dh/wByb/niOM5bSKHJhDeZaxtb4xp//wDO7B/7JHKZM/zQQ+jawH1Jg5TH+Zhlg8WR2m2D1TXjsjUfRvq0ZEs2icPvpowBGKSswKbC2BPIDfDrQuoVillZvRs5DEpfcstLxuG7kcKHGsWi0Tgoqf1xhtWYzn0tWy8JVlqaH71wDjdFRLXxDH8i74yObJDrfDKhU3qAGp7Q7ROOzwic09rGJ9rmTmqUZzSmfRjqrTuAPeYrhlzLROuyJXUFTtOGNWJOFBnXIbTAu9bt6LrDLs9hlEduaBMdmpeN7FQeAUgUi3/bBvEZHoTXORJlSpLMxZQsrqqzBmFFF24DeqRhTPZFotVptNB0ch2J3ggDnUiMNLRbZNmmkGbLlORiCygkHnCvSgjqnDZ3RR1l6QIJmdFKGytK+TP8IfSrU7KsoEVpViKgE5k4nARqCpXSGlQuCYnfsERlkYlqtTHa2zjCEuXvhQmEHaYipxO2M91y6lobqEhlDVotNqnrE+7ujQTNCpUxQteULvKZJRmEoRUE0HWqMiB6x2wUxFytamVQvRDAAYzhsw9iBEZ/Rto/4VfEf54EZaxTbkBZeMXqXqG3rTlHJSfiRDqVqTJHanMeV0fWNZRsUC0yDeYgbT8Y7YNGzZzrLlIXdsAo2+OAHE4RoP8AVuz0YokyZd7TEm6NmylccPnFs9G+hFVmmBFAGRFaljkCTnQbMqtD4rSmoHo6l2QLNnUmWjOvqy+CV2+8cd1I0BVjqiDiM6QAjscgyCBOqsHgQIk7AjoEGAiQoEdAg92CsIk5AgsHCRJyDBY6I7Egjscgc4Q7CDG/+D+P/wAfjyz4Tfz7G72ufu8NvLM5MMg11miva3S5s2y2hJP7VpThPxFSAIsBWsFCBcYQxjVj0TTWAa2NcX2BQue7FV2Z1PARf/6uWeVIeRLlhUdSr+0wIp1mOJOOG7ZFimTBDO0uAKk4RJlOpuqs6VbWeelEk3hLc0o7HAMorWl2v73CNHm6RCimZ3fWGFst1cFy3w1liDUXnTi5qxr8oCt1CC23BQPidu2CEQCsSFvQS/BwgjqgVyi04o3pf0syWdJCGhmVL0OPRrmORJHcDCWps4tYZFT2QQOVcP1wjmtllS0va3NayrsldwIl9IT4vSHWptjZbFIDU7Nd2ZJHfSkZ5NT5P4EObg3r+u+BGW1Xm60BaFbOxr7Tov8AChhfR+m50+YEaWkuWQSxvOzXQCcDUAHuiC+0c/CJ7VzRcxpZtNPu71ziaA3m5AgDnyhvKyWs5Fo0LKmtZ3QqBemdVQFBuilADndPHdFw0b0cmWEIMumZYUUnabw6vnlSGGhNGXW6RgCaUTghA+nmYnkEdLWZCqUIBBqDtG2OkQ2Njl1qFuk5lCVJ5lSCe+CPKYHCY/I3T5la+cZJ2orCsNEEz2lPND8Q3yhZTMHqIeTmvgV+cCLhYOBCAtJHalTBxoreSMT5QP6SlDtPc/6gKfxgQo6Cx2E5VoVuyytyIPwgxiTtY4RAgQJ2OVjhhlpLSkuQBfPWbsooq7cl7xicBXEw4D6CzZqqCzEKozLEADvMV21aQtLjq3ZAOQpfmnyur4GGEjRsuYQz35rAVLTWvEA5dUmgruAEanCs+UTNp1ssyg3WM0gVPRqSKfiwXzh5Z7Q0xBMmp0S5hGIrvBfYD7uPHhWrXo0vLVJKuCHD9IKjrKcMcMAdnCFpGgy37Z3mke2zFQeRNPCNeA8kladY5daSlac3u4J3ucPCsd0RpCa8wrNVFqpZQtcACBiTnWu4ZGG860yrODWhIFSNgA2nd8YeaClNdM2ZXpJtGofUQdhOFAanixhskEupUQUoMawhaLWqdo47hnDGZMmTQfVTcMz3xhpzSGkEXBRVoqel7VPmNdSigipmHELngqbW4nDnEzPKDAGGUwwI0ssm6oWpagpVsSeJO8w6VqQmY5ASpeCs8EjhMBdDQdDCFaQy03ajLss+aMCspyvEhTTzpEkBXpZLmnVLPNZ8MXY9UZ1Jpu3RM2KTSWi7lA2Uy4fOIubYeoqyrvRJJ6xxrfCKerU5Mb55jlEuuzZTKLkeJYId4jkEv/qv84EZxpmyaMtbYCzuPxFF+LV8o2PVTR9NHypL4ME6w3MSWPmTFbqWZRmCRWtajGLXJa7Sm6EUs9uSyyVM1gktbq3zgoJwFTsqd++JGzWxHAKsCDtBqD3iI62WaXaJEyzzR1JilT37QdhBoe6MW0xqjpPRbF7M8x5IymSScB78nHHiBTjDoeggYbWi1KlWcgAbTlGEaH9Llrl0E1Zc4bfUf6Exb9YtZTOsUq2SkvS60eWdz35UwGm40Fd7CNSaLcaLo7Tkib2HrxutTxIiaVhGB2jSVmkSVlsbShWajIJdzApKJBDsa0fpya0JqOUa5q/pUTZEuYRdvKGI3EqCR5xq8ZmwSrBejoaGqWld8KCaN8YLsyzI3aRG5qD8RCY0fK2S1H4RT4UhUON4joaJEfsKe/3TJg+DQPsg9qZ/3H+bQ4ERGsWmhZ06ovTWN2Wm9jlXht5AxIlpe3dERLRnac/ZUsaKPac7Bw2+YYaOsShi7OZk7C8zOqk0rhwA3Cg84V1f0S1L0xiZ00XmYjEKeGzYANgoNhhzN1bs8sMzkj35jXttagE0rUxrcGaEqfKM1ZLG6zA0BUEmufWJKmoGY3UhppbTKSRMC1Yr1atQAscNgxpUZRGpLldMXkXmKJUChNWqQHNOdaZjA4Vjk6wlpVxg2eOBBvZlr1KZ5HlDtHQ2reuQr0douBaG66qQQ2ZBArXImvDbDm26xKzlZTGoIyyoa0Yc6RWJGrVmkuJlotCuoqFVmUAMwpU3TUm6SO8wdrIZjEWaW0tCADOcEC7j2EOeBwPwpi8RyTOipazpt5j91LarbekmihC8QtQx404xYLVpVmwQUG/bENYNHiWipLqFGzOpOJJrmSSSTtJh/LFMx4fT/WM26ZClnk1NWxMR2uGtMqyySztdQYYdp22Ko2nP54Q9tNsCoTUCgz3DMk7qCMA1t0ubdPLsSJS1WUp9naxHtNnyoNkSP7V6WLQZlZcmUJdey14sRxYEAHujSNW9OS7ZIWamFcGU5qwzEYDbrBdF5akbeEXb0O6RKzpsnYyXx+JSAfJvKMtNbgpaCF4RaZAirPCbzaCphB5uQzO79bIMqhes5FR4AbeUSHlSy2LYDYv14+Qio+kXWSUsl7KrVmvQELjcW8GN47CQKUzxiJ1x13mPelWOoGTThmeCbh73hvihWfR85mwluxJ84U1/RNopZlqcZol0puFWPgooeJiRlPljj+t+MVHVbR01RWcTgKIhJ6oJqaDZUxabKl3eOdPLbFVC9H3/AMf+aBCvRNu8mgQNaZyq3lxriMRFrBitWFl6TcQGNPynHjFjVoIacK0NZWscgOZYny7wzF4eG6vCOWylxgcRtGygIJhvP1bsjChs8r8qBTjicVodsMZF05qnYLaKzpIDn/ayuq3MkYN3gxH6B1ImWQTJUucJ9mepuOAJiEihpgVcHCoIG+D/ANTpS4yJs+RwSYaeDVrBjYtISqdHaZc4VynJdNN95M4Qj5+pKvMVpl4hMFUIcBgBmx2ACprlFc151gtFPs1lkWhJaVDOJT40PqmmP4vDfF5GnLfL/aWS+PakzQf7rYx1dfZa4TknyT/zJREVtqxh8vSduTKZaxzDn4w8la26SXK0Wnvlg/ERulm1xsz9m0SvzEL/ABUiUs+kw4qrKw3qQR5Rdphdl130v6rzX/8Ark/BYu+pmkdNWmYpnASpA7TTJRVm4IpNa8SKc40MWxv0IN9oJ2xai6EqNrH590VPSuibW1qWaqLMVALtXCi8Sb9duVBgMqxZ0mnYY6ZzbzDLgs0z/t7kVl2dKbROmE8qLLHxhC0aItDmsyfJXgELYf8AyN8oeTXJ2nxhuUi8qsNRodFJP2uYpIoTJSWpI3VKtTupCczRFmJqyz5x3zZ8yneqsFPhD0S4VEuLajWx2GWh+6kSpZ3oihv3qV84kJdjrifODSCBAtNqu1AzMIITCFhs8ysEd4TLwJTPSnpW5IEoHGaaHf0YoX8eqp4ExnGg9FGeasaKTdUClWY5KtcK0xMSfpDt5nW1kGISkscTm395qd0L6I0S50nYJIr0csdIaZVS8zk8yFHeIiZ6wav9AGpXq4OpINBkSCAMtsM/RepXSFNyOPhFx0s4mvMBxvlq8mJisejWT/bZrn1ZWPNiv0MFLVXmQkWJwEJywWxyXfvhppnTcuzJjix7KDtN9Bx+cCPLVapchGd2CgZsdp2AbzFD03puZajdWqSfZ2txY/KGOkLdMtD35pFB2VxuqOG88YFma6ahSRxwHls5xbiOrFo3f8K/URN2ayEUouG+vyGHlCejxfGRHJcO5hjEpJXHZ8W88YNOOy0alBjv9X4GvlDtAVyOJ2KMfE0rHQnf+I/IwcLXI18QPmIiLfm+/wCf0gR0S23L5QIkLosEzghGDKwqMh1TmBEja2rSmB4REWK0dHNQ1qK0pXEA4HmMdvnFjXR7MTlTfFDVP09rsLM3RTkZg6NddaVByxBzGIyid0JrvZbSbqM6vSpV0OWFesKimO+K3r/qi88K0si8laA5EHMV2ZCMqttkmyGuurIwyzHgRn3GNRjXpmTPVuyytyIPwhSPONg1stMqnXvgZB+tTvziy6M9IzjtPNXHPCYvgeyO4xJtMAjZsjP9GekVXoC0lzlS8ZZr+b5AxYJGtsk0vB140qviOW6IlNO6vWeZLmMZShwjkMoumt00Ju0rjvin+h+YSbQ5OYQd/XMXRtYbLMDotolXih6pYBqXa4q1CMDFd9F9gEuzhsavRjXlhEF+Dx0zab4QBjtYEeSZtYOzQxlvjCzTDEh2eCh4RaEnlA7/ABMSOjMgj25FzdRzIir6W0eZs9ZSGhKM3aIFchUg/wAt8Q2jdEzVs84tZzaZ6lgt0m7gxUGlQTShyG7KLcM460KVaFYVUgjeIRmvjELqbKK2VaihLMSNxwBHiDEmxjTNdd4bz54VWY5KCx5AVPwg7GK/rxaujsNoORKXB+chP8UQZRoy0h7WsyZmzlubtUjzPlGg2LSCyhNcKDMMsojYVAYi9TwB/LGdaDs6vMRWr1piKKCpBLZgbxn3Rodus3QO0ssOkVgwfAAA4ZMKYXqnvGyKFE6vK04WibQgBwFvArVAuYJoDU1yxh1qHY1EuZMui8zEE7SAzUrC1stjPUs5YCp4YcNkVmx6bmLZxJli5XFn9Yg7Bu24wVLXp/WcSqpLo03L3U57zw8YpyrMmOXYl2ObfrZwEHslgrviVstjGyhPu1B/XfBSTs8oL2qVOxTUn8u2JSy2baJY31Y0PcBXzAg8ixEZ3abKgfEUp5wskvHBSeZqn975CM61hRJ1TTrcqCn76mg7zDhZt0dbq14givkTDVXUYHBtyVr3LDmQjV6qilMb+Df3YiXQ1PZJG/D+FoN9qBNASx9kA4cyMB3mECLx9Y02A3l7zh5mDzbPVaN1BlVHIp8B8YkdC7u/ggRFiwS987xnfIxyBFjIunqVuexQAD8O0csuUSWjNaFTqsbyjDCpYU3gYxFTkAJJ61d5rTkD8Iaz5tRgwpspDOk0KTPlThVWERuldX0mKVdFYHYQCIzSfb2ltVWKNsN44/rdEpo70gT5WE1RNG8YNTlkfKNRk2016M0NTJYyzuPWXzxHjFM0lqdapVfu74G1MfI9aNk0brzY51AzdG26ZhjzOHnE4LLKmCqspruMIeYpssqaMCCNhFD4NBpFpeX2HZPwswj0ZpDViXMFHlqw94A/GKtpH0aWZqlUZD7hI8jUQJkjaUmHtEP+NFbzpWLDYfSJa5YArLIHu0+GES1u9FrD9nN7nX5j6RCWrUC2Jkqv+FqH+9SFJ6zeled60oHkw+kSEr0sj1pL+A+sZ7P1dtadqzzO5Q38MMZlmde1LZeaMIk23Vv0hSbVOWVQo7ZXhStNla50xi7Xo8v2G2GVMSap6yMGGJzBrTvy749J2C2LNlJMU1V1DDkRUfGCk8vQKwlegwMQVPWGewnNdahCAVrSgNTmMd2UIztPt0arKYdW7s3AVYlaNUkVzEVrWy0MdIMHr0SstRsPVGJ74fWy3ymBDX6gHowrC6Gui5hStO3XHdxMKi+6H/8ATyzvWviSYWYwSxyrkmWnsooPMKK+cBjEBWMUj0q2m7ZUT25o8FVm+IEXN3jNPS3aTfs0vZR3416qj5xIPR1aUky5s24rTg92WWAIQFBVueOHfD3TCibZprMalw+NcnUg1rvqD4xU9D6S6GzTyO1eF0cWFAeQu17otmhJZSTY0mDGqu4b33DGoPBodRraNHGzWQhyTMMtAQdjzQDd5gMR3RCWdWXsoaDaQf15xYtcrQ060FExusZj82wQcwMe+OaOs5ABpVuINByJp5Vg5GC6LW8MZZHEUofH+cSayWHau03H6/yg6qqiri5vYHCv63iFlXIqA4OZIphzIx7oy0EqUa1APNsvrCzINoxPs4E9wjl+mZK/iy8fkDCyGvqnmMK9xoTASEmU3sCnvUr5fOOTQKit6vsjrL3jZzwhxMcVxelclbAnwxPnAlD3GTdTI92YHMCJCSprY3lAp7Joe8ZeZhKRbVc4BmPvKadz9nwhWZKU9sh65Cpp3KMz5wd13MV3XhEhum4HxaBCYknj+9/4x2Ioq0zHByRQfXxah3HAU51IhCdZ8zUknOgoD4RLtLY+rTfU/TOGbSymAN4VxXao90VOHA926IK7abNmLo/Nu+nfEBPlTchXuy8f5xerXYy2F3DeTTwpjEZMsjLg5B47e9fn8IQp50e5xJp4mFbFPm2c1lTZi02KTd/dyicbRZBJW9U+1l4HGEptmp2qA+R5GNQJDR3pFtsqga5MHvYHxGHlFksHpYknCdJZTvWjDyofKM9m2PcK8NndDZrMMcKcDEG22HXGwTspqg7mND4NQxLqsl+y6/ryjzm1n747JeYmMt3T8LEfCJPRv9FqcqHkRBH0FX1Ywiza222XlPY/iCt8RXziYsnpOtq5iUw4B1PiGp5RYmpT9U0bOUp5qPpC0rRxkKqBaKMgBgOEZ9ZfTBNHbkn8syv8SxK2f0vyz20mrjtCHvwgxLiss7ocSrIx2RB2XXdJoBSYpr70sHwrWHi6aLesf3h8jFiNtLagy50xnM1lvYlboNDQA0NRugti1GscjrEvMYZBiKcMBjTvh79rrtPj/OAZ4GZA5kQopNaGzQz0jp+zyhV5yDgCCf3RjFN0x6RgKizSSx9uZgv7oxPfSLEvLEAVNABtMY/6S9LS59qTonDrLl3SVyvFmJAO3C7lEXpnS1rtX7WaSvsDBP3Rn31iI+xsNkSTOr+khJmVapRhRwCa0zBwIPgdpi16R0/IUBkfpXp1R1s97E4nlnFGs1hmsaKhMWvV3VxVYNaSA1eqhyrsxyY8otR9oWykgvNr0jG8xO85DdE+Aw3Eb1pe8CaefdCryJguhFW7XrFhjd91ajHnSFks0talm7jgBuAT/WM2tGUoy2aqt1xh1xWhGdAaEd1IXLTr2IAX2kF494OI7g0O2NVwl1HvCgpvC0qeVI5IlLQlnqNoxUDuJr4mBE5Mtc1IY8TUjhXZypCpmGtDVRvpX+9s7xAm40CSqj2uyByI61OKiBKsVRSZMLj2QaLTjjePee6IlJW9br8a4+OI+EAOzCjHozu4/iy8PGEpjIuCId15QVQc2pT4weXLcgX2Db7uAI55nyHCJDKl2tFrvIOJ53jXzMEarYFgK+rtPCp+kFmMB2AScuqQFHMnqj4wqLGWH3hr7oHV79reQ4QEj9iX2R4wIcESxheA/MfrAiTlost4ZkHMHceWRhspPZa6p4ZNxH02cYECECWixEgEMajYeyeBAhnMnAAgSiGGagCo4ima8YECJEDZ2YBqEb0IAJHA5g/rCGz2QHsrwJOBB3GuMCBDAYzrGwOIw23cSPHMd0IzLCDiOtuOfmcBAgQg2n2MjZQb86cwIZzLDjjieH0GyOwIQReyU2U54QjMsVM8PIQIESJNZhlTOCfZDAgRIT7NXDODrZj+s4ECJD9EdpPnXyhVLOTnlxzgQIkXSwDPLyh1KsJ3V45QIEIO5Oiandy/WMPbNo0br3EDDzw8CYECAxL2TR9MRReAy7/5Uh2ozVgGO0DHxBy74ECM2tFrOG33R7Jx/wBO6HLTVwDjPIDrV7s++nfAgRVDK5BoMBuY1P8ALvJjs50NDMAwOBONDsocwYECBCiY47FSP+ZWvdhXxgsx5bj7xbppS9u/OMhzpHYEBEkM1AJRLqPWfKnBwOt4HnBpqVwdSuPcedOqeR8IECDUPLtmN1aPTA3fV4E9mvDAwWaUPVJMuuypWvAbD3QIEKcFmG5P3B9YECBBpx//2Q=="/>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4" descr="data:image/jpeg;base64,/9j/4AAQSkZJRgABAQAAAQABAAD/2wCEAAkGBxQTEhQUExQVFhUXFxwYGBcXGBgeGBgVGBcWFxccHBcaHCggHBolHBQUITEhJSorLi4uFx8zODMsNygtLisBCgoKDg0OGhAQGiwkHCQsLCwsLCwsLCwsLCwsLCwsLCwsLCwsLCwsLCwsLCwsLCwsLCwsLCwsLCwsLCwsLCwsLP/AABEIALgBEgMBIgACEQEDEQH/xAAcAAAABwEBAAAAAAAAAAAAAAAAAgMEBQYHAQj/xABMEAACAAMEBgYHBQQHBwUBAAABAgADEQQSITEFBkFRYXETIjKBkaEHQlJiscHRFCNygvAzkrLhFRYkosLS8UNEVGNzk+I0U4OEsxf/xAAYAQEBAQEBAAAAAAAAAAAAAAABAAIDBP/EACIRAQEBAAICAQUBAQAAAAAAAAABEQIhEkExBCNxobFRA//aAAwDAQACEQMRAD8AynWSUZlrmEUxIzIGwDbyi1+jOwjppstZ5VjLvVSlcHApiCD2/hFb1nlqZ9ZXXRlUgrjjtyhfVfSU6xzemlygxKFCHqBQlTvHsiOf0t+3x/E/j0fXT7//AE/N/d1olssxOliqTmRmsa9amJuuVqdmyG+k7IX0yiB3UtYx1kzNHYf4axC6N0zbLVpFJqLZ0m9CZQvlrl0M0zGjE1xiQ0hIty6TszzJtlWa8tpaMgcoEW+xvKxBJqxyO2PTv9ePDzS9kb+l5Ch2UtY7of1qo5JrzAx5mENbcLdY0dma8ktS2AJPSMC2Wcd0vYrb9vsbG0yDNZJqy3SWboCrVgVLG9Wp2xH66WC1i1WMzpyTHYgI6IECUmLmteti1e6M3f2oset2j5anR4Ysbs8qGZut94UNK92HKENf9B0kSLgd+j6TEksaPdY1O6ohlrlYLUEsgnTw5NrS6/R3ejIVsxkcaY8Ida36anWaWt4pPWcXUEVFyiqKdUG9m27KK8r8YfHrd7/xn2qzUtsr8dPExY/Sk1DYzvlMPAp9YrOr5H2qS14ftFwod8Wr0oSgUsZJIos0YCu2XxG6M+mvalSSCyjKuHjDs6vVJN8EDYVI37RWmUMkurdpeJBzIA8hX4xoNnRCKXh1gQcRgVNfg48DGLez6UVdBtWpeXSlagmta1xBFcicq5QvpYgCXQg+0QdtEricuzExpRLnROpyvK2WBIAH+KIW3Lerl2t528hCddsb/eHrXRcwOxesh345ecTDWmVdISbU8ic+/lthvofU212shpSKEPrOWCkcDdqw4qDGj6E9F1nlkNarQHbO4rBErTHAGuzO93Q9sXtnE6VLEqUzywXoSxqetVyR33RSEX0HMnsDZ7NNu0p1UmMCa76R6EsNjsEj9mLOpG2qVwyxOMPH07Zl7VokrurMT6xUsc1V1btkuW6PZZwqysCUYDAMDmBvEWqVoW0YVkzOzTLgIu/9YrJ/xVn/AO6n1jp1lsQztlnHOan1iSnS9GTxZLMhlTLyooYXTUES0BrQbwYoOtOqdtm2hmSyTmBUY3GphxNN8blL1isZytVnPKbL+sLppaznKfKPKYn1h8oJO9edLJqHpEOCbHNpXaF7sKxP6R1Y0iZik2aYRdNSuOJCjxBQnL143VLShyZTyYQorDZBsOPOI1UtiP0hsdqJvMCejYkqVwOApnu3RYtF6EtIkhTZ5wPSsadG1aUWhyywMbb3Q10nblkSzMetBQBRizMTRVUbWJwEKxkmuGrlonLLCyJxoTW6jHMDhFbGqdrVSv2e0UrX9m2fcI3uy2dyvSWkgGlejB+7ljOhPrkDNjhuAit6Y9IEtCUs8vpSPWxC/lABZh3AbiYfkZjPNYrDNSxSQ8t1pMFQVYU6j51EUKyKgmsBmMa12HONjka/WuYAyJKYEVoF2HLtTRX+URukGsNpb+1WU2aYf9tJBAJ95MmHIseUGNS4q9k0raWl3ummAGrAknrGhU47hQwnK0lbFJK2hqtmTdqcLoxoTlFi0xoVpMqSqGWZdSEmrirVOH4WxPVzhhP0dPQgGegrvOA8Fzi6ntzuu2W22uYrrOmX0ABHVUUOOOCiJW3yWOj5tATU7BxURF2FnQvWcszAZA4Z71H6ESumpx+wPxIy/GIjPg3sdm+7So9UfAR2JHRsmsmUd6L/AAiBEwxSbpGbNPUAQAAELgCd/fDS0Xx2mJ7zCmjgbx5QfSarUUJOG6kEmO1tt1Kej5Q1vkqa0a8MCQewxzHKNG1ssSi26KShK/epiSTQKuZrU5mMj0VbJsmYsySxV1NVNAaGhGRBBwJift+nrbOMmZNmtelluja4i3SQKkXVGymcbnLrGbO2iaxWQJbdFqmCgz0AqfWljaeZiE9IMgSW0eRfN2a/arWpeS3hFUtOl7S7I820l2SpQlsVJFDSmWEMdMaWnTRWbaHmFTVQzsbtSK3QThkPCK8mZGn6+yzLSzm8xDW6XW8xIoRMqBU4DDZCfpMnmz2aQEAAMxlI4MhJx7jGVTtJWiYAHmT5gBDLed2AYZEVOBxOPGDzLRPmU6XpZlMr7scfzZQWnxSGh7VLM6V1bpvim7OLr6RZIaRZTWlGmjzEUPR6UmISgWjCnWqfKNF15A+zSSQDdmtSuQreOW3KD00z9tHuAGNPdFcTxpu4xcLHYLD0K9JKa89an7zE0G2uw1pSKjIV5kxVQM7saBVBLMeAGJjRLHJ6OUkpws2aK9QGqIScQ7jtHKqoebCGQcriETVWyzATKRgqzADMZ3CBKqWFScWoWoq1OESWjtAyJJb7PLM1rxIecKqm67LJphve8dtBEw0t7ovhXpko6oVfZQLRVHAYc4TOlVoVAIIHYAx7ht7o1jled9Gk3RTOb0+azE5gE48zt8oCtIk4Ii14AV72hjaNKM5p2Ru298NZbgEE0pGmdp5adJs2AAHIRFzq4k4mDSmLE0GX6EObNY8y5/XPZ8eMFpkRjSXbAZ/rZ9aQ0tOrZPWZyTuwMWYsq4CC9LyjN7bnSuaH0JLc3WLV3Cgr3gVix2XRsmVgktRxpj3nODSHUG9RRTGuGHfEXatKs7XJClmO2lfAfMxfCttStpmSkFXujux7hnDaxaQaaSLNKmN71Si+NY7onVo3hMtLXm9iuH5jt5DCLQCAKLQAbBgPARL4NLDYrccWtbyh7MtnY/vMaeUXLUmwPNbpZ02bOWST0ZmtWs0ihYCgGCnd60VjpncrLTF5hCqOJw8Iv2mrWmjbAbpFUW6nvTWrjTneY8ozjc+Fc170402YbLKaiL+1be3s8hu2nlFdlSVUUXv3niTEfouYSt5qhmJJriT+vnD9XjUYtR2hLcbLamGwNUD/AJcyvwe95RZHoxbAUJPV2UOzlFS1ilkPKmDjLPf1l8Cp/eic0dab8tW3jHmMIqXbO/2eaZVA0ifiJbYpeHaThhQqRiNmUJW3V/rF0cmUaDr9uWwr1WIzzNG2wnrMP7OXrQy2ExTxU4043b0Tep2m5U6aZObPKN9aYVW7t72jHLhOWa1txXpVlCFgLt0jZ+uIg+sZpYObD/8AT+UPdMaCazzHFS0tiCh2rvU8t+0Qx1oT+xIN7r/ETD7EmTE9odP7PJ/6SfwiBB9G4SZQ3Iv8IgRrGWIdAQOqJY44kwtZdGXiC5rThhDL7Sd9MvnD2RpItRAMwQCK4YGMOoWiVKXqrWu0g/CGvRS+JPEkw3xIH6ML2OSpYB2CgnEknAbTQYxIaWi+qgPdD6x2KY+KSzTeAaeIGESNnnWZKAOrHAXVlM10KSQatRTWgJFcaw405pnpkVZZagW6zHBjjsArQf6QhAWw3Ki8CwOIGQ31O/lDTpzwhxNsigVrgO88obgExEpZiby1rmNnGNW03ohbTZl6RujlpNvNMJoB1SMqVYm9QKMSSIz2To8SKNPNXzWQCQ28Gac0X3R1j7ucaNqxYzaklzLVaZZpW5LDIAldgRcjTaanzhkY5XOzfQOhQay7LLMqWcHmsfvZg95vUQ/+2veTFmTVvo1pLdR+X+cTcuzKigKBd2BcoiNNaaSSDUgsNlcF/EflnG3C8rUVpvR7y0vX1FcBibxPAU84pekFAatSTTMnGo4w50jpvpiWv15beAAyERiymY3QMfGndtbhsitPGV1bSzMARf45N47uJh2tmAzNf1v+kS+jdV7Q1LssqD6zm7Xia9Y+ESX9SJ5zmShyvk/ARlrpX3cKoA240EdW0dUCgr3HPuhbSuiuianTS3YZhbxI5mlO6sR11u+IlJrwyt+kVlCrZnJRmfoIJpG19EuVXOQ+Z4Qrq1q001untIJBxVDm24sNi7ht+JWpCehNFWi1npHJlydmHa/CDn+I+cXCyWCXIW7KUKDmdrHeTmYel6DhDSdOjMaojPBOkpCLThxjkizPPmy5ErtzDSvsrmzHgBU90dIx8rn6N9G9I72th1VrLlcT67f4e9t0QHpR0obTaxZZcy6LOAWIxPSGhOFdi0Fd96NIt9plaPsTMBRJErqj2iBh3sxHeY852nTDXy6k3phZ3dwQS5xOG6lYy36W+yrdABJam05nwhZXhjoZHmgFL0xmFaAEkYAHADftptiStGjLRLBZ5E0AYn7tj5AQsYq2tenOsJSjAEFuYIYUPcYc2DTiyUKsCTUlSMQMN3h47Ig9LATJ5ZQammBGIwxqNhiy6qakWm10ZluSvbfLuGbd3iIGs6Qtqtc21tdobtcBmTw/kP5xoPo81HnSJy2m0G4QpUJ6zVUrVh6uB54ZRctAasyLIB0a3n2zGpe7hko5eJh1pG2BRTbuERRutF15JG31d9QRT5+MZ7rUx+yyh76/BjF7oXJLbsozzXo3UlptD/AGJLDZ5wCKL2Sgdlt2+OwJMslQcMht4co7B5NYwsDqk+X65w60XdvdbtVFMd+cNQucHs4o6/iHxgQ9rlqt26a1rUVBplCAMCbLox5n4wFUxIYTDsMHWZsxEBX2YY4UA8OMaXqT6LHnXZtsvS5eYlZTGHvewOHa5RYlL0BoC0W6YJchC1O0xwRB7zZDlnwjYtXvRZZ5Mv7yZMaef9qhC3N4lgg0PvHrbqZRdtHaPlyEWXJlrLRclUUA/nxh2BDqZvbfQ/Z2rdnOPxoj+YumvGK/pD0ITD+ytMuu51cCnix842oCDgQamL2bUnTclQkuchRRQBJxAA2AK6ig4AxD6S1L0q2DyZjDg0s4/lapj0Hdjl2HRkeZ31Vt8v8A3aeOUtj/AArEvo/WC32UUWxSlptMiaGO+rF6mPQQECkWrIwa0elC2AilmkKNt5nJ/jERuk/SLPm9Wcolr7CkqCOJxveNI9FNKBzAPOEJmjpTdqVKbmin4iLR4R5tTWKUf9RCr6ZW71MTzHjnHoCdqtYn7Visp5yJX+WGz6jaOOdhsvdKQfARavGMQ1fSTe6We4LVwU4iu87+Aiz/ANMSj6wjRD6P9HH/AHOUOV4fAiCt6OtHn/dh/wByb/niOM5bSKHJhDeZaxtb4xp//wDO7B/7JHKZM/zQQ+jawH1Jg5TH+Zhlg8WR2m2D1TXjsjUfRvq0ZEs2icPvpowBGKSswKbC2BPIDfDrQuoVillZvRs5DEpfcstLxuG7kcKHGsWi0Tgoqf1xhtWYzn0tWy8JVlqaH71wDjdFRLXxDH8i74yObJDrfDKhU3qAGp7Q7ROOzwic09rGJ9rmTmqUZzSmfRjqrTuAPeYrhlzLROuyJXUFTtOGNWJOFBnXIbTAu9bt6LrDLs9hlEduaBMdmpeN7FQeAUgUi3/bBvEZHoTXORJlSpLMxZQsrqqzBmFFF24DeqRhTPZFotVptNB0ch2J3ggDnUiMNLRbZNmmkGbLlORiCygkHnCvSgjqnDZ3RR1l6QIJmdFKGytK+TP8IfSrU7KsoEVpViKgE5k4nARqCpXSGlQuCYnfsERlkYlqtTHa2zjCEuXvhQmEHaYipxO2M91y6lobqEhlDVotNqnrE+7ujQTNCpUxQteULvKZJRmEoRUE0HWqMiB6x2wUxFytamVQvRDAAYzhsw9iBEZ/Rto/4VfEf54EZaxTbkBZeMXqXqG3rTlHJSfiRDqVqTJHanMeV0fWNZRsUC0yDeYgbT8Y7YNGzZzrLlIXdsAo2+OAHE4RoP8AVuz0YokyZd7TEm6NmylccPnFs9G+hFVmmBFAGRFaljkCTnQbMqtD4rSmoHo6l2QLNnUmWjOvqy+CV2+8cd1I0BVjqiDiM6QAjscgyCBOqsHgQIk7AjoEGAiQoEdAg92CsIk5AgsHCRJyDBY6I7Egjscgc4Q7CDG/+D+P/wAfjyz4Tfz7G72ufu8NvLM5MMg11miva3S5s2y2hJP7VpThPxFSAIsBWsFCBcYQxjVj0TTWAa2NcX2BQue7FV2Z1PARf/6uWeVIeRLlhUdSr+0wIp1mOJOOG7ZFimTBDO0uAKk4RJlOpuqs6VbWeelEk3hLc0o7HAMorWl2v73CNHm6RCimZ3fWGFst1cFy3w1liDUXnTi5qxr8oCt1CC23BQPidu2CEQCsSFvQS/BwgjqgVyi04o3pf0syWdJCGhmVL0OPRrmORJHcDCWps4tYZFT2QQOVcP1wjmtllS0va3NayrsldwIl9IT4vSHWptjZbFIDU7Nd2ZJHfSkZ5NT5P4EObg3r+u+BGW1Xm60BaFbOxr7Tov8AChhfR+m50+YEaWkuWQSxvOzXQCcDUAHuiC+0c/CJ7VzRcxpZtNPu71ziaA3m5AgDnyhvKyWs5Fo0LKmtZ3QqBemdVQFBuilADndPHdFw0b0cmWEIMumZYUUnabw6vnlSGGhNGXW6RgCaUTghA+nmYnkEdLWZCqUIBBqDtG2OkQ2Njl1qFuk5lCVJ5lSCe+CPKYHCY/I3T5la+cZJ2orCsNEEz2lPND8Q3yhZTMHqIeTmvgV+cCLhYOBCAtJHalTBxoreSMT5QP6SlDtPc/6gKfxgQo6Cx2E5VoVuyytyIPwgxiTtY4RAgQJ2OVjhhlpLSkuQBfPWbsooq7cl7xicBXEw4D6CzZqqCzEKozLEADvMV21aQtLjq3ZAOQpfmnyur4GGEjRsuYQz35rAVLTWvEA5dUmgruAEanCs+UTNp1ssyg3WM0gVPRqSKfiwXzh5Z7Q0xBMmp0S5hGIrvBfYD7uPHhWrXo0vLVJKuCHD9IKjrKcMcMAdnCFpGgy37Z3mke2zFQeRNPCNeA8kladY5daSlac3u4J3ucPCsd0RpCa8wrNVFqpZQtcACBiTnWu4ZGG860yrODWhIFSNgA2nd8YeaClNdM2ZXpJtGofUQdhOFAanixhskEupUQUoMawhaLWqdo47hnDGZMmTQfVTcMz3xhpzSGkEXBRVoqel7VPmNdSigipmHELngqbW4nDnEzPKDAGGUwwI0ssm6oWpagpVsSeJO8w6VqQmY5ASpeCs8EjhMBdDQdDCFaQy03ajLss+aMCspyvEhTTzpEkBXpZLmnVLPNZ8MXY9UZ1Jpu3RM2KTSWi7lA2Uy4fOIubYeoqyrvRJJ6xxrfCKerU5Mb55jlEuuzZTKLkeJYId4jkEv/qv84EZxpmyaMtbYCzuPxFF+LV8o2PVTR9NHypL4ME6w3MSWPmTFbqWZRmCRWtajGLXJa7Sm6EUs9uSyyVM1gktbq3zgoJwFTsqd++JGzWxHAKsCDtBqD3iI62WaXaJEyzzR1JilT37QdhBoe6MW0xqjpPRbF7M8x5IymSScB78nHHiBTjDoeggYbWi1KlWcgAbTlGEaH9Llrl0E1Zc4bfUf6Exb9YtZTOsUq2SkvS60eWdz35UwGm40Fd7CNSaLcaLo7Tkib2HrxutTxIiaVhGB2jSVmkSVlsbShWajIJdzApKJBDsa0fpya0JqOUa5q/pUTZEuYRdvKGI3EqCR5xq8ZmwSrBejoaGqWld8KCaN8YLsyzI3aRG5qD8RCY0fK2S1H4RT4UhUON4joaJEfsKe/3TJg+DQPsg9qZ/3H+bQ4ERGsWmhZ06ovTWN2Wm9jlXht5AxIlpe3dERLRnac/ZUsaKPac7Bw2+YYaOsShi7OZk7C8zOqk0rhwA3Cg84V1f0S1L0xiZ00XmYjEKeGzYANgoNhhzN1bs8sMzkj35jXttagE0rUxrcGaEqfKM1ZLG6zA0BUEmufWJKmoGY3UhppbTKSRMC1Yr1atQAscNgxpUZRGpLldMXkXmKJUChNWqQHNOdaZjA4Vjk6wlpVxg2eOBBvZlr1KZ5HlDtHQ2reuQr0douBaG66qQQ2ZBArXImvDbDm26xKzlZTGoIyyoa0Yc6RWJGrVmkuJlotCuoqFVmUAMwpU3TUm6SO8wdrIZjEWaW0tCADOcEC7j2EOeBwPwpi8RyTOipazpt5j91LarbekmihC8QtQx404xYLVpVmwQUG/bENYNHiWipLqFGzOpOJJrmSSSTtJh/LFMx4fT/WM26ZClnk1NWxMR2uGtMqyySztdQYYdp22Ko2nP54Q9tNsCoTUCgz3DMk7qCMA1t0ubdPLsSJS1WUp9naxHtNnyoNkSP7V6WLQZlZcmUJdey14sRxYEAHujSNW9OS7ZIWamFcGU5qwzEYDbrBdF5akbeEXb0O6RKzpsnYyXx+JSAfJvKMtNbgpaCF4RaZAirPCbzaCphB5uQzO79bIMqhes5FR4AbeUSHlSy2LYDYv14+Qio+kXWSUsl7KrVmvQELjcW8GN47CQKUzxiJ1x13mPelWOoGTThmeCbh73hvihWfR85mwluxJ84U1/RNopZlqcZol0puFWPgooeJiRlPljj+t+MVHVbR01RWcTgKIhJ6oJqaDZUxabKl3eOdPLbFVC9H3/AMf+aBCvRNu8mgQNaZyq3lxriMRFrBitWFl6TcQGNPynHjFjVoIacK0NZWscgOZYny7wzF4eG6vCOWylxgcRtGygIJhvP1bsjChs8r8qBTjicVodsMZF05qnYLaKzpIDn/ayuq3MkYN3gxH6B1ImWQTJUucJ9mepuOAJiEihpgVcHCoIG+D/ANTpS4yJs+RwSYaeDVrBjYtISqdHaZc4VynJdNN95M4Qj5+pKvMVpl4hMFUIcBgBmx2ACprlFc151gtFPs1lkWhJaVDOJT40PqmmP4vDfF5GnLfL/aWS+PakzQf7rYx1dfZa4TknyT/zJREVtqxh8vSduTKZaxzDn4w8la26SXK0Wnvlg/ERulm1xsz9m0SvzEL/ABUiUs+kw4qrKw3qQR5Rdphdl130v6rzX/8Ark/BYu+pmkdNWmYpnASpA7TTJRVm4IpNa8SKc40MWxv0IN9oJ2xai6EqNrH590VPSuibW1qWaqLMVALtXCi8Sb9duVBgMqxZ0mnYY6ZzbzDLgs0z/t7kVl2dKbROmE8qLLHxhC0aItDmsyfJXgELYf8AyN8oeTXJ2nxhuUi8qsNRodFJP2uYpIoTJSWpI3VKtTupCczRFmJqyz5x3zZ8yneqsFPhD0S4VEuLajWx2GWh+6kSpZ3oihv3qV84kJdjrifODSCBAtNqu1AzMIITCFhs8ysEd4TLwJTPSnpW5IEoHGaaHf0YoX8eqp4ExnGg9FGeasaKTdUClWY5KtcK0xMSfpDt5nW1kGISkscTm395qd0L6I0S50nYJIr0csdIaZVS8zk8yFHeIiZ6wav9AGpXq4OpINBkSCAMtsM/RepXSFNyOPhFx0s4mvMBxvlq8mJisejWT/bZrn1ZWPNiv0MFLVXmQkWJwEJywWxyXfvhppnTcuzJjix7KDtN9Bx+cCPLVapchGd2CgZsdp2AbzFD03puZajdWqSfZ2txY/KGOkLdMtD35pFB2VxuqOG88YFma6ahSRxwHls5xbiOrFo3f8K/URN2ayEUouG+vyGHlCejxfGRHJcO5hjEpJXHZ8W88YNOOy0alBjv9X4GvlDtAVyOJ2KMfE0rHQnf+I/IwcLXI18QPmIiLfm+/wCf0gR0S23L5QIkLosEzghGDKwqMh1TmBEja2rSmB4REWK0dHNQ1qK0pXEA4HmMdvnFjXR7MTlTfFDVP09rsLM3RTkZg6NddaVByxBzGIyid0JrvZbSbqM6vSpV0OWFesKimO+K3r/qi88K0si8laA5EHMV2ZCMqttkmyGuurIwyzHgRn3GNRjXpmTPVuyytyIPwhSPONg1stMqnXvgZB+tTvziy6M9IzjtPNXHPCYvgeyO4xJtMAjZsjP9GekVXoC0lzlS8ZZr+b5AxYJGtsk0vB140qviOW6IlNO6vWeZLmMZShwjkMoumt00Ju0rjvin+h+YSbQ5OYQd/XMXRtYbLMDotolXih6pYBqXa4q1CMDFd9F9gEuzhsavRjXlhEF+Dx0zab4QBjtYEeSZtYOzQxlvjCzTDEh2eCh4RaEnlA7/ABMSOjMgj25FzdRzIir6W0eZs9ZSGhKM3aIFchUg/wAt8Q2jdEzVs84tZzaZ6lgt0m7gxUGlQTShyG7KLcM460KVaFYVUgjeIRmvjELqbKK2VaihLMSNxwBHiDEmxjTNdd4bz54VWY5KCx5AVPwg7GK/rxaujsNoORKXB+chP8UQZRoy0h7WsyZmzlubtUjzPlGg2LSCyhNcKDMMsojYVAYi9TwB/LGdaDs6vMRWr1piKKCpBLZgbxn3Rodus3QO0ssOkVgwfAAA4ZMKYXqnvGyKFE6vK04WibQgBwFvArVAuYJoDU1yxh1qHY1EuZMui8zEE7SAzUrC1stjPUs5YCp4YcNkVmx6bmLZxJli5XFn9Yg7Bu24wVLXp/WcSqpLo03L3U57zw8YpyrMmOXYl2ObfrZwEHslgrviVstjGyhPu1B/XfBSTs8oL2qVOxTUn8u2JSy2baJY31Y0PcBXzAg8ixEZ3abKgfEUp5wskvHBSeZqn975CM61hRJ1TTrcqCn76mg7zDhZt0dbq14givkTDVXUYHBtyVr3LDmQjV6qilMb+Df3YiXQ1PZJG/D+FoN9qBNASx9kA4cyMB3mECLx9Y02A3l7zh5mDzbPVaN1BlVHIp8B8YkdC7u/ggRFiwS987xnfIxyBFjIunqVuexQAD8O0csuUSWjNaFTqsbyjDCpYU3gYxFTkAJJ61d5rTkD8Iaz5tRgwpspDOk0KTPlThVWERuldX0mKVdFYHYQCIzSfb2ltVWKNsN44/rdEpo70gT5WE1RNG8YNTlkfKNRk2016M0NTJYyzuPWXzxHjFM0lqdapVfu74G1MfI9aNk0brzY51AzdG26ZhjzOHnE4LLKmCqspruMIeYpssqaMCCNhFD4NBpFpeX2HZPwswj0ZpDViXMFHlqw94A/GKtpH0aWZqlUZD7hI8jUQJkjaUmHtEP+NFbzpWLDYfSJa5YArLIHu0+GES1u9FrD9nN7nX5j6RCWrUC2Jkqv+FqH+9SFJ6zeled60oHkw+kSEr0sj1pL+A+sZ7P1dtadqzzO5Q38MMZlmde1LZeaMIk23Vv0hSbVOWVQo7ZXhStNla50xi7Xo8v2G2GVMSap6yMGGJzBrTvy749J2C2LNlJMU1V1DDkRUfGCk8vQKwlegwMQVPWGewnNdahCAVrSgNTmMd2UIztPt0arKYdW7s3AVYlaNUkVzEVrWy0MdIMHr0SstRsPVGJ74fWy3ymBDX6gHowrC6Gui5hStO3XHdxMKi+6H/8ATyzvWviSYWYwSxyrkmWnsooPMKK+cBjEBWMUj0q2m7ZUT25o8FVm+IEXN3jNPS3aTfs0vZR3416qj5xIPR1aUky5s24rTg92WWAIQFBVueOHfD3TCibZprMalw+NcnUg1rvqD4xU9D6S6GzTyO1eF0cWFAeQu17otmhJZSTY0mDGqu4b33DGoPBodRraNHGzWQhyTMMtAQdjzQDd5gMR3RCWdWXsoaDaQf15xYtcrQ060FExusZj82wQcwMe+OaOs5ABpVuINByJp5Vg5GC6LW8MZZHEUofH+cSayWHau03H6/yg6qqiri5vYHCv63iFlXIqA4OZIphzIx7oy0EqUa1APNsvrCzINoxPs4E9wjl+mZK/iy8fkDCyGvqnmMK9xoTASEmU3sCnvUr5fOOTQKit6vsjrL3jZzwhxMcVxelclbAnwxPnAlD3GTdTI92YHMCJCSprY3lAp7Joe8ZeZhKRbVc4BmPvKadz9nwhWZKU9sh65Cpp3KMz5wd13MV3XhEhum4HxaBCYknj+9/4x2Ioq0zHByRQfXxah3HAU51IhCdZ8zUknOgoD4RLtLY+rTfU/TOGbSymAN4VxXao90VOHA926IK7abNmLo/Nu+nfEBPlTchXuy8f5xerXYy2F3DeTTwpjEZMsjLg5B47e9fn8IQp50e5xJp4mFbFPm2c1lTZi02KTd/dyicbRZBJW9U+1l4HGEptmp2qA+R5GNQJDR3pFtsqga5MHvYHxGHlFksHpYknCdJZTvWjDyofKM9m2PcK8NndDZrMMcKcDEG22HXGwTspqg7mND4NQxLqsl+y6/ryjzm1n747JeYmMt3T8LEfCJPRv9FqcqHkRBH0FX1Ywiza222XlPY/iCt8RXziYsnpOtq5iUw4B1PiGp5RYmpT9U0bOUp5qPpC0rRxkKqBaKMgBgOEZ9ZfTBNHbkn8syv8SxK2f0vyz20mrjtCHvwgxLiss7ocSrIx2RB2XXdJoBSYpr70sHwrWHi6aLesf3h8jFiNtLagy50xnM1lvYlboNDQA0NRugti1GscjrEvMYZBiKcMBjTvh79rrtPj/OAZ4GZA5kQopNaGzQz0jp+zyhV5yDgCCf3RjFN0x6RgKizSSx9uZgv7oxPfSLEvLEAVNABtMY/6S9LS59qTonDrLl3SVyvFmJAO3C7lEXpnS1rtX7WaSvsDBP3Rn31iI+xsNkSTOr+khJmVapRhRwCa0zBwIPgdpi16R0/IUBkfpXp1R1s97E4nlnFGs1hmsaKhMWvV3VxVYNaSA1eqhyrsxyY8otR9oWykgvNr0jG8xO85DdE+Aw3Eb1pe8CaefdCryJguhFW7XrFhjd91ajHnSFks0talm7jgBuAT/WM2tGUoy2aqt1xh1xWhGdAaEd1IXLTr2IAX2kF494OI7g0O2NVwl1HvCgpvC0qeVI5IlLQlnqNoxUDuJr4mBE5Mtc1IY8TUjhXZypCpmGtDVRvpX+9s7xAm40CSqj2uyByI61OKiBKsVRSZMLj2QaLTjjePee6IlJW9br8a4+OI+EAOzCjHozu4/iy8PGEpjIuCId15QVQc2pT4weXLcgX2Db7uAI55nyHCJDKl2tFrvIOJ53jXzMEarYFgK+rtPCp+kFmMB2AScuqQFHMnqj4wqLGWH3hr7oHV79reQ4QEj9iX2R4wIcESxheA/MfrAiTlost4ZkHMHceWRhspPZa6p4ZNxH02cYECECWixEgEMajYeyeBAhnMnAAgSiGGagCo4ima8YECJEDZ2YBqEb0IAJHA5g/rCGz2QHsrwJOBB3GuMCBDAYzrGwOIw23cSPHMd0IzLCDiOtuOfmcBAgQg2n2MjZQb86cwIZzLDjjieH0GyOwIQReyU2U54QjMsVM8PIQIESJNZhlTOCfZDAgRIT7NXDODrZj+s4ECJD9EdpPnXyhVLOTnlxzgQIkXSwDPLyh1KsJ3V45QIEIO5Oiandy/WMPbNo0br3EDDzw8CYECAxL2TR9MRReAy7/5Uh2ozVgGO0DHxBy74ECM2tFrOG33R7Jx/wBO6HLTVwDjPIDrV7s++nfAgRVDK5BoMBuY1P8ALvJjs50NDMAwOBONDsocwYECBCiY47FSP+ZWvdhXxgsx5bj7xbppS9u/OMhzpHYEBEkM1AJRLqPWfKnBwOt4HnBpqVwdSuPcedOqeR8IECDUPLtmN1aPTA3fV4E9mvDAwWaUPVJMuuypWvAbD3QIEKcFmG5P3B9YECBBpx//2Q=="/>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Content Placeholder 2"/>
          <p:cNvSpPr txBox="1">
            <a:spLocks/>
          </p:cNvSpPr>
          <p:nvPr/>
        </p:nvSpPr>
        <p:spPr>
          <a:xfrm>
            <a:off x="145023" y="1032387"/>
            <a:ext cx="8910487" cy="1666568"/>
          </a:xfrm>
          <a:prstGeom prst="rect">
            <a:avLst/>
          </a:prstGeom>
        </p:spPr>
        <p:txBody>
          <a:bodyPr vert="horz" lIns="91440" tIns="45720" rIns="91440" bIns="45720" rtlCol="0">
            <a:noAutofit/>
          </a:bodyPr>
          <a:lstStyle/>
          <a:p>
            <a:pPr marL="342900" indent="-342900">
              <a:lnSpc>
                <a:spcPct val="110000"/>
              </a:lnSpc>
              <a:spcBef>
                <a:spcPts val="600"/>
              </a:spcBef>
              <a:buClr>
                <a:schemeClr val="tx2"/>
              </a:buClr>
              <a:buFont typeface="Wingdings" pitchFamily="2" charset="2"/>
              <a:buChar char="l"/>
              <a:defRPr/>
            </a:pPr>
            <a:r>
              <a:rPr lang="en-US" sz="2400" smtClean="0">
                <a:latin typeface="Segoe UI" pitchFamily="34" charset="0"/>
                <a:ea typeface="Roboto" pitchFamily="2" charset="0"/>
                <a:cs typeface="Segoe UI" pitchFamily="34" charset="0"/>
              </a:rPr>
              <a:t>Ý </a:t>
            </a:r>
            <a:r>
              <a:rPr lang="en-US" sz="2400" dirty="0" err="1" smtClean="0">
                <a:latin typeface="Segoe UI" pitchFamily="34" charset="0"/>
                <a:ea typeface="Roboto" pitchFamily="2" charset="0"/>
                <a:cs typeface="Segoe UI" pitchFamily="34" charset="0"/>
              </a:rPr>
              <a:t>tưởng</a:t>
            </a:r>
            <a:r>
              <a:rPr lang="en-US" sz="2400" dirty="0" smtClean="0">
                <a:latin typeface="Segoe UI" pitchFamily="34" charset="0"/>
                <a:ea typeface="Roboto" pitchFamily="2" charset="0"/>
                <a:cs typeface="Segoe UI" pitchFamily="34" charset="0"/>
              </a:rPr>
              <a:t> </a:t>
            </a:r>
            <a:r>
              <a:rPr lang="en-US" sz="2400" dirty="0" err="1" smtClean="0">
                <a:latin typeface="Segoe UI" pitchFamily="34" charset="0"/>
                <a:ea typeface="Roboto" pitchFamily="2" charset="0"/>
                <a:cs typeface="Segoe UI" pitchFamily="34" charset="0"/>
              </a:rPr>
              <a:t>cơ</a:t>
            </a:r>
            <a:r>
              <a:rPr lang="en-US" sz="2400" dirty="0" smtClean="0">
                <a:latin typeface="Segoe UI" pitchFamily="34" charset="0"/>
                <a:ea typeface="Roboto" pitchFamily="2" charset="0"/>
                <a:cs typeface="Segoe UI" pitchFamily="34" charset="0"/>
              </a:rPr>
              <a:t> </a:t>
            </a:r>
            <a:r>
              <a:rPr lang="en-US" sz="2400" dirty="0" err="1" smtClean="0">
                <a:latin typeface="Segoe UI" pitchFamily="34" charset="0"/>
                <a:ea typeface="Roboto" pitchFamily="2" charset="0"/>
                <a:cs typeface="Segoe UI" pitchFamily="34" charset="0"/>
              </a:rPr>
              <a:t>bản</a:t>
            </a:r>
            <a:r>
              <a:rPr lang="en-US" sz="2400" dirty="0" smtClean="0">
                <a:latin typeface="Segoe UI" pitchFamily="34" charset="0"/>
                <a:ea typeface="Roboto" pitchFamily="2" charset="0"/>
                <a:cs typeface="Segoe UI" pitchFamily="34" charset="0"/>
              </a:rPr>
              <a:t> </a:t>
            </a:r>
            <a:r>
              <a:rPr lang="en-US" sz="2400" dirty="0" err="1" smtClean="0">
                <a:latin typeface="Segoe UI" pitchFamily="34" charset="0"/>
                <a:ea typeface="Roboto" pitchFamily="2" charset="0"/>
                <a:cs typeface="Segoe UI" pitchFamily="34" charset="0"/>
              </a:rPr>
              <a:t>của</a:t>
            </a:r>
            <a:r>
              <a:rPr lang="en-US" sz="2400" dirty="0" smtClean="0">
                <a:latin typeface="Segoe UI" pitchFamily="34" charset="0"/>
                <a:ea typeface="Roboto" pitchFamily="2" charset="0"/>
                <a:cs typeface="Segoe UI" pitchFamily="34" charset="0"/>
              </a:rPr>
              <a:t> Scrum </a:t>
            </a:r>
            <a:r>
              <a:rPr lang="en-US" sz="2400" dirty="0" err="1" smtClean="0">
                <a:latin typeface="Segoe UI" pitchFamily="34" charset="0"/>
                <a:ea typeface="Roboto" pitchFamily="2" charset="0"/>
                <a:cs typeface="Segoe UI" pitchFamily="34" charset="0"/>
              </a:rPr>
              <a:t>lại</a:t>
            </a:r>
            <a:r>
              <a:rPr lang="en-US" sz="2400" dirty="0" smtClean="0">
                <a:latin typeface="Segoe UI" pitchFamily="34" charset="0"/>
                <a:ea typeface="Roboto" pitchFamily="2" charset="0"/>
                <a:cs typeface="Segoe UI" pitchFamily="34" charset="0"/>
              </a:rPr>
              <a:t> </a:t>
            </a:r>
            <a:r>
              <a:rPr lang="en-US" sz="2400" dirty="0" err="1" smtClean="0">
                <a:latin typeface="Segoe UI" pitchFamily="34" charset="0"/>
                <a:ea typeface="Roboto" pitchFamily="2" charset="0"/>
                <a:cs typeface="Segoe UI" pitchFamily="34" charset="0"/>
              </a:rPr>
              <a:t>có</a:t>
            </a:r>
            <a:r>
              <a:rPr lang="en-US" sz="2400" dirty="0" smtClean="0">
                <a:latin typeface="Segoe UI" pitchFamily="34" charset="0"/>
                <a:ea typeface="Roboto" pitchFamily="2" charset="0"/>
                <a:cs typeface="Segoe UI" pitchFamily="34" charset="0"/>
              </a:rPr>
              <a:t> </a:t>
            </a:r>
            <a:r>
              <a:rPr lang="en-US" sz="2400" dirty="0" err="1" smtClean="0">
                <a:latin typeface="Segoe UI" pitchFamily="34" charset="0"/>
                <a:ea typeface="Roboto" pitchFamily="2" charset="0"/>
                <a:cs typeface="Segoe UI" pitchFamily="34" charset="0"/>
              </a:rPr>
              <a:t>xuất</a:t>
            </a:r>
            <a:r>
              <a:rPr lang="en-US" sz="2400" dirty="0" smtClean="0">
                <a:latin typeface="Segoe UI" pitchFamily="34" charset="0"/>
                <a:ea typeface="Roboto" pitchFamily="2" charset="0"/>
                <a:cs typeface="Segoe UI" pitchFamily="34" charset="0"/>
              </a:rPr>
              <a:t> </a:t>
            </a:r>
            <a:r>
              <a:rPr lang="en-US" sz="2400" dirty="0" err="1" smtClean="0">
                <a:latin typeface="Segoe UI" pitchFamily="34" charset="0"/>
                <a:ea typeface="Roboto" pitchFamily="2" charset="0"/>
                <a:cs typeface="Segoe UI" pitchFamily="34" charset="0"/>
              </a:rPr>
              <a:t>xứ</a:t>
            </a:r>
            <a:r>
              <a:rPr lang="en-US" sz="2400" dirty="0" smtClean="0">
                <a:latin typeface="Segoe UI" pitchFamily="34" charset="0"/>
                <a:ea typeface="Roboto" pitchFamily="2" charset="0"/>
                <a:cs typeface="Segoe UI" pitchFamily="34" charset="0"/>
              </a:rPr>
              <a:t> </a:t>
            </a:r>
            <a:r>
              <a:rPr lang="en-US" sz="2400" dirty="0" err="1" smtClean="0">
                <a:latin typeface="Segoe UI" pitchFamily="34" charset="0"/>
                <a:ea typeface="Roboto" pitchFamily="2" charset="0"/>
                <a:cs typeface="Segoe UI" pitchFamily="34" charset="0"/>
              </a:rPr>
              <a:t>từ</a:t>
            </a:r>
            <a:r>
              <a:rPr lang="en-US" sz="2400" dirty="0" smtClean="0">
                <a:latin typeface="Segoe UI" pitchFamily="34" charset="0"/>
                <a:ea typeface="Roboto" pitchFamily="2" charset="0"/>
                <a:cs typeface="Segoe UI" pitchFamily="34" charset="0"/>
              </a:rPr>
              <a:t> </a:t>
            </a:r>
            <a:r>
              <a:rPr lang="en-US" sz="2400" dirty="0" err="1" smtClean="0">
                <a:latin typeface="Segoe UI" pitchFamily="34" charset="0"/>
                <a:ea typeface="Roboto" pitchFamily="2" charset="0"/>
                <a:cs typeface="Segoe UI" pitchFamily="34" charset="0"/>
              </a:rPr>
              <a:t>ngành</a:t>
            </a:r>
            <a:r>
              <a:rPr lang="en-US" sz="2400" dirty="0" smtClean="0">
                <a:latin typeface="Segoe UI" pitchFamily="34" charset="0"/>
                <a:ea typeface="Roboto" pitchFamily="2" charset="0"/>
                <a:cs typeface="Segoe UI" pitchFamily="34" charset="0"/>
              </a:rPr>
              <a:t> </a:t>
            </a:r>
            <a:r>
              <a:rPr lang="en-US" sz="2400" dirty="0" err="1" smtClean="0">
                <a:latin typeface="Segoe UI" pitchFamily="34" charset="0"/>
                <a:ea typeface="Roboto" pitchFamily="2" charset="0"/>
                <a:cs typeface="Segoe UI" pitchFamily="34" charset="0"/>
              </a:rPr>
              <a:t>công</a:t>
            </a:r>
            <a:r>
              <a:rPr lang="en-US" sz="2400" dirty="0" smtClean="0">
                <a:latin typeface="Segoe UI" pitchFamily="34" charset="0"/>
                <a:ea typeface="Roboto" pitchFamily="2" charset="0"/>
                <a:cs typeface="Segoe UI" pitchFamily="34" charset="0"/>
              </a:rPr>
              <a:t> </a:t>
            </a:r>
            <a:r>
              <a:rPr lang="en-US" sz="2400" dirty="0" err="1" smtClean="0">
                <a:latin typeface="Segoe UI" pitchFamily="34" charset="0"/>
                <a:ea typeface="Roboto" pitchFamily="2" charset="0"/>
                <a:cs typeface="Segoe UI" pitchFamily="34" charset="0"/>
              </a:rPr>
              <a:t>nghiệp</a:t>
            </a:r>
            <a:r>
              <a:rPr lang="en-US" sz="2400" dirty="0" smtClean="0">
                <a:latin typeface="Segoe UI" pitchFamily="34" charset="0"/>
                <a:ea typeface="Roboto" pitchFamily="2" charset="0"/>
                <a:cs typeface="Segoe UI" pitchFamily="34" charset="0"/>
              </a:rPr>
              <a:t> ô </a:t>
            </a:r>
            <a:r>
              <a:rPr lang="en-US" sz="2400" dirty="0" err="1" smtClean="0">
                <a:latin typeface="Segoe UI" pitchFamily="34" charset="0"/>
                <a:ea typeface="Roboto" pitchFamily="2" charset="0"/>
                <a:cs typeface="Segoe UI" pitchFamily="34" charset="0"/>
              </a:rPr>
              <a:t>tô</a:t>
            </a:r>
            <a:r>
              <a:rPr lang="en-US" sz="2400" dirty="0" smtClean="0">
                <a:latin typeface="Segoe UI" pitchFamily="34" charset="0"/>
                <a:ea typeface="Roboto" pitchFamily="2" charset="0"/>
                <a:cs typeface="Segoe UI" pitchFamily="34" charset="0"/>
              </a:rPr>
              <a:t> (Toyota Product System – </a:t>
            </a:r>
            <a:r>
              <a:rPr lang="en-US" sz="2400" dirty="0" err="1" smtClean="0">
                <a:latin typeface="Segoe UI" pitchFamily="34" charset="0"/>
                <a:ea typeface="Roboto" pitchFamily="2" charset="0"/>
                <a:cs typeface="Segoe UI" pitchFamily="34" charset="0"/>
              </a:rPr>
              <a:t>Phương</a:t>
            </a:r>
            <a:r>
              <a:rPr lang="en-US" sz="2400" dirty="0" smtClean="0">
                <a:latin typeface="Segoe UI" pitchFamily="34" charset="0"/>
                <a:ea typeface="Roboto" pitchFamily="2" charset="0"/>
                <a:cs typeface="Segoe UI" pitchFamily="34" charset="0"/>
              </a:rPr>
              <a:t> </a:t>
            </a:r>
            <a:r>
              <a:rPr lang="en-US" sz="2400" dirty="0" err="1" smtClean="0">
                <a:latin typeface="Segoe UI" pitchFamily="34" charset="0"/>
                <a:ea typeface="Roboto" pitchFamily="2" charset="0"/>
                <a:cs typeface="Segoe UI" pitchFamily="34" charset="0"/>
              </a:rPr>
              <a:t>thức</a:t>
            </a:r>
            <a:r>
              <a:rPr lang="en-US" sz="2400" dirty="0" smtClean="0">
                <a:latin typeface="Segoe UI" pitchFamily="34" charset="0"/>
                <a:ea typeface="Roboto" pitchFamily="2" charset="0"/>
                <a:cs typeface="Segoe UI" pitchFamily="34" charset="0"/>
              </a:rPr>
              <a:t> Toyota, </a:t>
            </a:r>
            <a:r>
              <a:rPr lang="en-US" sz="2400" dirty="0" err="1" smtClean="0">
                <a:latin typeface="Segoe UI" pitchFamily="34" charset="0"/>
                <a:ea typeface="Roboto" pitchFamily="2" charset="0"/>
                <a:cs typeface="Segoe UI" pitchFamily="34" charset="0"/>
              </a:rPr>
              <a:t>còn</a:t>
            </a:r>
            <a:r>
              <a:rPr lang="en-US" sz="2400" dirty="0" smtClean="0">
                <a:latin typeface="Segoe UI" pitchFamily="34" charset="0"/>
                <a:ea typeface="Roboto" pitchFamily="2" charset="0"/>
                <a:cs typeface="Segoe UI" pitchFamily="34" charset="0"/>
              </a:rPr>
              <a:t> </a:t>
            </a:r>
            <a:r>
              <a:rPr lang="en-US" sz="2400" dirty="0" err="1" smtClean="0">
                <a:latin typeface="Segoe UI" pitchFamily="34" charset="0"/>
                <a:ea typeface="Roboto" pitchFamily="2" charset="0"/>
                <a:cs typeface="Segoe UI" pitchFamily="34" charset="0"/>
              </a:rPr>
              <a:t>gọi</a:t>
            </a:r>
            <a:r>
              <a:rPr lang="en-US" sz="2400" dirty="0" smtClean="0">
                <a:latin typeface="Segoe UI" pitchFamily="34" charset="0"/>
                <a:ea typeface="Roboto" pitchFamily="2" charset="0"/>
                <a:cs typeface="Segoe UI" pitchFamily="34" charset="0"/>
              </a:rPr>
              <a:t> </a:t>
            </a:r>
            <a:r>
              <a:rPr lang="en-US" sz="2400" dirty="0" err="1" smtClean="0">
                <a:latin typeface="Segoe UI" pitchFamily="34" charset="0"/>
                <a:ea typeface="Roboto" pitchFamily="2" charset="0"/>
                <a:cs typeface="Segoe UI" pitchFamily="34" charset="0"/>
              </a:rPr>
              <a:t>là</a:t>
            </a:r>
            <a:r>
              <a:rPr lang="en-US" sz="2400" dirty="0" smtClean="0">
                <a:latin typeface="Segoe UI" pitchFamily="34" charset="0"/>
                <a:ea typeface="Roboto" pitchFamily="2" charset="0"/>
                <a:cs typeface="Segoe UI" pitchFamily="34" charset="0"/>
              </a:rPr>
              <a:t> Lead Production – </a:t>
            </a:r>
            <a:r>
              <a:rPr lang="en-US" sz="2400" dirty="0" err="1" smtClean="0">
                <a:latin typeface="Segoe UI" pitchFamily="34" charset="0"/>
                <a:ea typeface="Roboto" pitchFamily="2" charset="0"/>
                <a:cs typeface="Segoe UI" pitchFamily="34" charset="0"/>
              </a:rPr>
              <a:t>Sản</a:t>
            </a:r>
            <a:r>
              <a:rPr lang="en-US" sz="2400" dirty="0" smtClean="0">
                <a:latin typeface="Segoe UI" pitchFamily="34" charset="0"/>
                <a:ea typeface="Roboto" pitchFamily="2" charset="0"/>
                <a:cs typeface="Segoe UI" pitchFamily="34" charset="0"/>
              </a:rPr>
              <a:t> </a:t>
            </a:r>
            <a:r>
              <a:rPr lang="en-US" sz="2400" dirty="0" err="1" smtClean="0">
                <a:latin typeface="Segoe UI" pitchFamily="34" charset="0"/>
                <a:ea typeface="Roboto" pitchFamily="2" charset="0"/>
                <a:cs typeface="Segoe UI" pitchFamily="34" charset="0"/>
              </a:rPr>
              <a:t>xuất</a:t>
            </a:r>
            <a:r>
              <a:rPr lang="en-US" sz="2400" dirty="0" smtClean="0">
                <a:latin typeface="Segoe UI" pitchFamily="34" charset="0"/>
                <a:ea typeface="Roboto" pitchFamily="2" charset="0"/>
                <a:cs typeface="Segoe UI" pitchFamily="34" charset="0"/>
              </a:rPr>
              <a:t> </a:t>
            </a:r>
            <a:r>
              <a:rPr lang="en-US" sz="2400" dirty="0" err="1" smtClean="0">
                <a:latin typeface="Segoe UI" pitchFamily="34" charset="0"/>
                <a:ea typeface="Roboto" pitchFamily="2" charset="0"/>
                <a:cs typeface="Segoe UI" pitchFamily="34" charset="0"/>
              </a:rPr>
              <a:t>tinh</a:t>
            </a:r>
            <a:r>
              <a:rPr lang="en-US" sz="2400" dirty="0" smtClean="0">
                <a:latin typeface="Segoe UI" pitchFamily="34" charset="0"/>
                <a:ea typeface="Roboto" pitchFamily="2" charset="0"/>
                <a:cs typeface="Segoe UI" pitchFamily="34" charset="0"/>
              </a:rPr>
              <a:t> </a:t>
            </a:r>
            <a:r>
              <a:rPr lang="en-US" sz="2400" dirty="0" err="1" smtClean="0">
                <a:latin typeface="Segoe UI" pitchFamily="34" charset="0"/>
                <a:ea typeface="Roboto" pitchFamily="2" charset="0"/>
                <a:cs typeface="Segoe UI" pitchFamily="34" charset="0"/>
              </a:rPr>
              <a:t>gọn</a:t>
            </a:r>
            <a:r>
              <a:rPr lang="en-US" sz="2400" dirty="0" smtClean="0">
                <a:latin typeface="Segoe UI" pitchFamily="34" charset="0"/>
                <a:ea typeface="Roboto" pitchFamily="2" charset="0"/>
                <a:cs typeface="Segoe UI" pitchFamily="34" charset="0"/>
              </a:rPr>
              <a:t>)</a:t>
            </a:r>
          </a:p>
        </p:txBody>
      </p:sp>
    </p:spTree>
    <p:extLst>
      <p:ext uri="{BB962C8B-B14F-4D97-AF65-F5344CB8AC3E}">
        <p14:creationId xmlns:p14="http://schemas.microsoft.com/office/powerpoint/2010/main" val="421966520"/>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AutoShape 2" descr="http://studio-creator.com/blog/public/html5.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28676" name="AutoShape 4" descr="http://studio-creator.com/blog/public/html5.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7" name="Content Placeholder 2"/>
          <p:cNvSpPr txBox="1">
            <a:spLocks/>
          </p:cNvSpPr>
          <p:nvPr/>
        </p:nvSpPr>
        <p:spPr>
          <a:xfrm>
            <a:off x="152400" y="914400"/>
            <a:ext cx="8610602" cy="5562600"/>
          </a:xfrm>
          <a:prstGeom prst="rect">
            <a:avLst/>
          </a:prstGeom>
        </p:spPr>
        <p:txBody>
          <a:bodyPr vert="horz" lIns="91440" tIns="45720" rIns="91440" bIns="45720" rtlCol="0">
            <a:noAutofit/>
          </a:bodyPr>
          <a:lstStyle/>
          <a:p>
            <a:pPr marL="342900" indent="-342900">
              <a:lnSpc>
                <a:spcPct val="110000"/>
              </a:lnSpc>
              <a:spcBef>
                <a:spcPts val="600"/>
              </a:spcBef>
              <a:buClr>
                <a:schemeClr val="tx2"/>
              </a:buClr>
              <a:buFont typeface="Wingdings" pitchFamily="2" charset="2"/>
              <a:buChar char="l"/>
              <a:defRPr/>
            </a:pPr>
            <a:r>
              <a:rPr lang="en-US" sz="2400" dirty="0" smtClean="0">
                <a:latin typeface="Segoe UI" pitchFamily="34" charset="0"/>
                <a:ea typeface="Roboto" pitchFamily="2" charset="0"/>
                <a:cs typeface="Segoe UI" pitchFamily="34" charset="0"/>
              </a:rPr>
              <a:t>Takeuchi </a:t>
            </a:r>
            <a:r>
              <a:rPr lang="en-US" sz="2400" dirty="0" err="1" smtClean="0">
                <a:latin typeface="Segoe UI" pitchFamily="34" charset="0"/>
                <a:ea typeface="Roboto" pitchFamily="2" charset="0"/>
                <a:cs typeface="Segoe UI" pitchFamily="34" charset="0"/>
              </a:rPr>
              <a:t>và</a:t>
            </a:r>
            <a:r>
              <a:rPr lang="en-US" sz="2400" dirty="0" smtClean="0">
                <a:latin typeface="Segoe UI" pitchFamily="34" charset="0"/>
                <a:ea typeface="Roboto" pitchFamily="2" charset="0"/>
                <a:cs typeface="Segoe UI" pitchFamily="34" charset="0"/>
              </a:rPr>
              <a:t> </a:t>
            </a:r>
            <a:r>
              <a:rPr lang="en-US" sz="2400" dirty="0" err="1" smtClean="0">
                <a:latin typeface="Segoe UI" pitchFamily="34" charset="0"/>
                <a:ea typeface="Roboto" pitchFamily="2" charset="0"/>
                <a:cs typeface="Segoe UI" pitchFamily="34" charset="0"/>
              </a:rPr>
              <a:t>Nonaka</a:t>
            </a:r>
            <a:r>
              <a:rPr lang="en-US" sz="2400" dirty="0" smtClean="0">
                <a:latin typeface="Segoe UI" pitchFamily="34" charset="0"/>
                <a:ea typeface="Roboto" pitchFamily="2" charset="0"/>
                <a:cs typeface="Segoe UI" pitchFamily="34" charset="0"/>
              </a:rPr>
              <a:t>: </a:t>
            </a:r>
            <a:r>
              <a:rPr lang="en-GB" sz="2400" dirty="0">
                <a:latin typeface="Segoe UI" pitchFamily="34" charset="0"/>
                <a:ea typeface="Roboto" pitchFamily="2" charset="0"/>
                <a:cs typeface="Segoe UI" pitchFamily="34" charset="0"/>
              </a:rPr>
              <a:t>“The New </a:t>
            </a:r>
            <a:r>
              <a:rPr lang="en-GB" sz="2400" dirty="0" err="1">
                <a:latin typeface="Segoe UI" pitchFamily="34" charset="0"/>
                <a:ea typeface="Roboto" pitchFamily="2" charset="0"/>
                <a:cs typeface="Segoe UI" pitchFamily="34" charset="0"/>
              </a:rPr>
              <a:t>New</a:t>
            </a:r>
            <a:r>
              <a:rPr lang="en-GB" sz="2400" dirty="0">
                <a:latin typeface="Segoe UI" pitchFamily="34" charset="0"/>
                <a:ea typeface="Roboto" pitchFamily="2" charset="0"/>
                <a:cs typeface="Segoe UI" pitchFamily="34" charset="0"/>
              </a:rPr>
              <a:t> Product Development Game” </a:t>
            </a:r>
            <a:r>
              <a:rPr lang="en-GB" sz="2400" dirty="0" err="1" smtClean="0">
                <a:latin typeface="Segoe UI" pitchFamily="34" charset="0"/>
                <a:ea typeface="Roboto" pitchFamily="2" charset="0"/>
                <a:cs typeface="Segoe UI" pitchFamily="34" charset="0"/>
              </a:rPr>
              <a:t>của</a:t>
            </a:r>
            <a:r>
              <a:rPr lang="en-GB" sz="2400" dirty="0" smtClean="0">
                <a:latin typeface="Segoe UI" pitchFamily="34" charset="0"/>
                <a:ea typeface="Roboto" pitchFamily="2" charset="0"/>
                <a:cs typeface="Segoe UI" pitchFamily="34" charset="0"/>
              </a:rPr>
              <a:t> </a:t>
            </a:r>
            <a:r>
              <a:rPr lang="en-GB" sz="2400" dirty="0">
                <a:latin typeface="Segoe UI" pitchFamily="34" charset="0"/>
                <a:ea typeface="Roboto" pitchFamily="2" charset="0"/>
                <a:cs typeface="Segoe UI" pitchFamily="34" charset="0"/>
              </a:rPr>
              <a:t>Takeuchi </a:t>
            </a:r>
            <a:r>
              <a:rPr lang="en-GB" sz="2400" dirty="0" err="1">
                <a:latin typeface="Segoe UI" pitchFamily="34" charset="0"/>
                <a:ea typeface="Roboto" pitchFamily="2" charset="0"/>
                <a:cs typeface="Segoe UI" pitchFamily="34" charset="0"/>
              </a:rPr>
              <a:t>và</a:t>
            </a:r>
            <a:r>
              <a:rPr lang="en-GB" sz="2400" dirty="0">
                <a:latin typeface="Segoe UI" pitchFamily="34" charset="0"/>
                <a:ea typeface="Roboto" pitchFamily="2" charset="0"/>
                <a:cs typeface="Segoe UI" pitchFamily="34" charset="0"/>
              </a:rPr>
              <a:t> </a:t>
            </a:r>
            <a:r>
              <a:rPr lang="en-GB" sz="2400" dirty="0" err="1">
                <a:latin typeface="Segoe UI" pitchFamily="34" charset="0"/>
                <a:ea typeface="Roboto" pitchFamily="2" charset="0"/>
                <a:cs typeface="Segoe UI" pitchFamily="34" charset="0"/>
              </a:rPr>
              <a:t>Nonaka</a:t>
            </a:r>
            <a:r>
              <a:rPr lang="en-GB" sz="2400" dirty="0">
                <a:latin typeface="Segoe UI" pitchFamily="34" charset="0"/>
                <a:ea typeface="Roboto" pitchFamily="2" charset="0"/>
                <a:cs typeface="Segoe UI" pitchFamily="34" charset="0"/>
              </a:rPr>
              <a:t>. Harvard Business Review, </a:t>
            </a:r>
            <a:r>
              <a:rPr lang="en-GB" sz="2400" dirty="0" err="1">
                <a:latin typeface="Segoe UI" pitchFamily="34" charset="0"/>
                <a:ea typeface="Roboto" pitchFamily="2" charset="0"/>
                <a:cs typeface="Segoe UI" pitchFamily="34" charset="0"/>
              </a:rPr>
              <a:t>tháng</a:t>
            </a:r>
            <a:r>
              <a:rPr lang="en-GB" sz="2400" dirty="0">
                <a:latin typeface="Segoe UI" pitchFamily="34" charset="0"/>
                <a:ea typeface="Roboto" pitchFamily="2" charset="0"/>
                <a:cs typeface="Segoe UI" pitchFamily="34" charset="0"/>
              </a:rPr>
              <a:t> </a:t>
            </a:r>
            <a:r>
              <a:rPr lang="en-GB" sz="2400" dirty="0" err="1">
                <a:latin typeface="Segoe UI" pitchFamily="34" charset="0"/>
                <a:ea typeface="Roboto" pitchFamily="2" charset="0"/>
                <a:cs typeface="Segoe UI" pitchFamily="34" charset="0"/>
              </a:rPr>
              <a:t>Giêng</a:t>
            </a:r>
            <a:r>
              <a:rPr lang="en-GB" sz="2400" dirty="0">
                <a:latin typeface="Segoe UI" pitchFamily="34" charset="0"/>
                <a:ea typeface="Roboto" pitchFamily="2" charset="0"/>
                <a:cs typeface="Segoe UI" pitchFamily="34" charset="0"/>
              </a:rPr>
              <a:t> </a:t>
            </a:r>
            <a:r>
              <a:rPr lang="en-GB" sz="2400" dirty="0" smtClean="0">
                <a:latin typeface="Segoe UI" pitchFamily="34" charset="0"/>
                <a:ea typeface="Roboto" pitchFamily="2" charset="0"/>
                <a:cs typeface="Segoe UI" pitchFamily="34" charset="0"/>
              </a:rPr>
              <a:t>1986</a:t>
            </a:r>
          </a:p>
          <a:p>
            <a:pPr marL="342900" indent="-342900">
              <a:lnSpc>
                <a:spcPct val="110000"/>
              </a:lnSpc>
              <a:spcBef>
                <a:spcPts val="600"/>
              </a:spcBef>
              <a:buClr>
                <a:schemeClr val="tx2"/>
              </a:buClr>
              <a:buFont typeface="Wingdings" pitchFamily="2" charset="2"/>
              <a:buChar char="l"/>
              <a:defRPr/>
            </a:pPr>
            <a:r>
              <a:rPr lang="en-US" sz="2400" dirty="0">
                <a:latin typeface="Segoe UI" pitchFamily="34" charset="0"/>
                <a:ea typeface="Roboto" pitchFamily="2" charset="0"/>
                <a:cs typeface="Segoe UI" pitchFamily="34" charset="0"/>
              </a:rPr>
              <a:t>Ken </a:t>
            </a:r>
            <a:r>
              <a:rPr lang="en-US" sz="2400" dirty="0" err="1">
                <a:latin typeface="Segoe UI" pitchFamily="34" charset="0"/>
                <a:ea typeface="Roboto" pitchFamily="2" charset="0"/>
                <a:cs typeface="Segoe UI" pitchFamily="34" charset="0"/>
              </a:rPr>
              <a:t>Schwaber</a:t>
            </a:r>
            <a:r>
              <a:rPr lang="en-US" sz="2400" dirty="0">
                <a:latin typeface="Segoe UI" pitchFamily="34" charset="0"/>
                <a:ea typeface="Roboto" pitchFamily="2" charset="0"/>
                <a:cs typeface="Segoe UI" pitchFamily="34" charset="0"/>
              </a:rPr>
              <a:t> </a:t>
            </a:r>
            <a:r>
              <a:rPr lang="en-US" sz="2400" dirty="0" err="1" smtClean="0">
                <a:latin typeface="Segoe UI" pitchFamily="34" charset="0"/>
                <a:ea typeface="Roboto" pitchFamily="2" charset="0"/>
                <a:cs typeface="Segoe UI" pitchFamily="34" charset="0"/>
              </a:rPr>
              <a:t>cùng</a:t>
            </a:r>
            <a:r>
              <a:rPr lang="en-US" sz="2400" dirty="0" smtClean="0">
                <a:latin typeface="Segoe UI" pitchFamily="34" charset="0"/>
                <a:ea typeface="Roboto" pitchFamily="2" charset="0"/>
                <a:cs typeface="Segoe UI" pitchFamily="34" charset="0"/>
              </a:rPr>
              <a:t> Sutherland </a:t>
            </a:r>
            <a:r>
              <a:rPr lang="en-US" sz="2400" dirty="0" err="1" smtClean="0">
                <a:latin typeface="Segoe UI" pitchFamily="34" charset="0"/>
                <a:ea typeface="Roboto" pitchFamily="2" charset="0"/>
                <a:cs typeface="Segoe UI" pitchFamily="34" charset="0"/>
              </a:rPr>
              <a:t>thuyết</a:t>
            </a:r>
            <a:r>
              <a:rPr lang="en-US" sz="2400" dirty="0" smtClean="0">
                <a:latin typeface="Segoe UI" pitchFamily="34" charset="0"/>
                <a:ea typeface="Roboto" pitchFamily="2" charset="0"/>
                <a:cs typeface="Segoe UI" pitchFamily="34" charset="0"/>
              </a:rPr>
              <a:t> </a:t>
            </a:r>
            <a:r>
              <a:rPr lang="en-US" sz="2400" dirty="0" err="1" smtClean="0">
                <a:latin typeface="Segoe UI" pitchFamily="34" charset="0"/>
                <a:ea typeface="Roboto" pitchFamily="2" charset="0"/>
                <a:cs typeface="Segoe UI" pitchFamily="34" charset="0"/>
              </a:rPr>
              <a:t>trình</a:t>
            </a:r>
            <a:r>
              <a:rPr lang="en-US" sz="2400" dirty="0" smtClean="0">
                <a:latin typeface="Segoe UI" pitchFamily="34" charset="0"/>
                <a:ea typeface="Roboto" pitchFamily="2" charset="0"/>
                <a:cs typeface="Segoe UI" pitchFamily="34" charset="0"/>
              </a:rPr>
              <a:t> </a:t>
            </a:r>
            <a:r>
              <a:rPr lang="en-US" sz="2400" dirty="0" err="1" smtClean="0">
                <a:latin typeface="Segoe UI" pitchFamily="34" charset="0"/>
                <a:ea typeface="Roboto" pitchFamily="2" charset="0"/>
                <a:cs typeface="Segoe UI" pitchFamily="34" charset="0"/>
              </a:rPr>
              <a:t>về</a:t>
            </a:r>
            <a:r>
              <a:rPr lang="en-US" sz="2400" dirty="0" smtClean="0">
                <a:latin typeface="Segoe UI" pitchFamily="34" charset="0"/>
                <a:ea typeface="Roboto" pitchFamily="2" charset="0"/>
                <a:cs typeface="Segoe UI" pitchFamily="34" charset="0"/>
              </a:rPr>
              <a:t> Scrum </a:t>
            </a:r>
            <a:r>
              <a:rPr lang="en-US" sz="2400" dirty="0" err="1" smtClean="0">
                <a:latin typeface="Segoe UI" pitchFamily="34" charset="0"/>
                <a:ea typeface="Roboto" pitchFamily="2" charset="0"/>
                <a:cs typeface="Segoe UI" pitchFamily="34" charset="0"/>
              </a:rPr>
              <a:t>tại</a:t>
            </a:r>
            <a:r>
              <a:rPr lang="en-US" sz="2400" dirty="0" smtClean="0">
                <a:latin typeface="Segoe UI" pitchFamily="34" charset="0"/>
                <a:ea typeface="Roboto" pitchFamily="2" charset="0"/>
                <a:cs typeface="Segoe UI" pitchFamily="34" charset="0"/>
              </a:rPr>
              <a:t> </a:t>
            </a:r>
            <a:r>
              <a:rPr lang="en-US" sz="2400" dirty="0" err="1" smtClean="0">
                <a:latin typeface="Segoe UI" pitchFamily="34" charset="0"/>
                <a:ea typeface="Roboto" pitchFamily="2" charset="0"/>
                <a:cs typeface="Segoe UI" pitchFamily="34" charset="0"/>
              </a:rPr>
              <a:t>OOPSLA</a:t>
            </a:r>
            <a:r>
              <a:rPr lang="en-US" sz="2400" dirty="0" smtClean="0">
                <a:latin typeface="Segoe UI" pitchFamily="34" charset="0"/>
                <a:ea typeface="Roboto" pitchFamily="2" charset="0"/>
                <a:cs typeface="Segoe UI" pitchFamily="34" charset="0"/>
              </a:rPr>
              <a:t> 96</a:t>
            </a:r>
          </a:p>
          <a:p>
            <a:pPr marL="342900" indent="-342900">
              <a:lnSpc>
                <a:spcPct val="110000"/>
              </a:lnSpc>
              <a:spcBef>
                <a:spcPts val="600"/>
              </a:spcBef>
              <a:buClr>
                <a:schemeClr val="tx2"/>
              </a:buClr>
              <a:buFont typeface="Wingdings" pitchFamily="2" charset="2"/>
              <a:buChar char="l"/>
              <a:defRPr/>
            </a:pPr>
            <a:r>
              <a:rPr lang="en-US" sz="2400" dirty="0" smtClean="0">
                <a:latin typeface="Segoe UI" pitchFamily="34" charset="0"/>
                <a:ea typeface="Roboto" pitchFamily="2" charset="0"/>
                <a:cs typeface="Segoe UI" pitchFamily="34" charset="0"/>
              </a:rPr>
              <a:t>Jeff Sutherland: </a:t>
            </a:r>
            <a:r>
              <a:rPr lang="en-US" sz="2400" dirty="0" err="1" smtClean="0">
                <a:latin typeface="Segoe UI" pitchFamily="34" charset="0"/>
                <a:ea typeface="Roboto" pitchFamily="2" charset="0"/>
                <a:cs typeface="Segoe UI" pitchFamily="34" charset="0"/>
              </a:rPr>
              <a:t>lần</a:t>
            </a:r>
            <a:r>
              <a:rPr lang="en-US" sz="2400" dirty="0" smtClean="0">
                <a:latin typeface="Segoe UI" pitchFamily="34" charset="0"/>
                <a:ea typeface="Roboto" pitchFamily="2" charset="0"/>
                <a:cs typeface="Segoe UI" pitchFamily="34" charset="0"/>
              </a:rPr>
              <a:t> </a:t>
            </a:r>
            <a:r>
              <a:rPr lang="en-US" sz="2400" dirty="0" err="1" smtClean="0">
                <a:latin typeface="Segoe UI" pitchFamily="34" charset="0"/>
                <a:ea typeface="Roboto" pitchFamily="2" charset="0"/>
                <a:cs typeface="Segoe UI" pitchFamily="34" charset="0"/>
              </a:rPr>
              <a:t>đầu</a:t>
            </a:r>
            <a:r>
              <a:rPr lang="en-US" sz="2400" dirty="0" smtClean="0">
                <a:latin typeface="Segoe UI" pitchFamily="34" charset="0"/>
                <a:ea typeface="Roboto" pitchFamily="2" charset="0"/>
                <a:cs typeface="Segoe UI" pitchFamily="34" charset="0"/>
              </a:rPr>
              <a:t> </a:t>
            </a:r>
            <a:r>
              <a:rPr lang="en-US" sz="2400" dirty="0" err="1" smtClean="0">
                <a:latin typeface="Segoe UI" pitchFamily="34" charset="0"/>
                <a:ea typeface="Roboto" pitchFamily="2" charset="0"/>
                <a:cs typeface="Segoe UI" pitchFamily="34" charset="0"/>
              </a:rPr>
              <a:t>giới</a:t>
            </a:r>
            <a:r>
              <a:rPr lang="en-US" sz="2400" dirty="0" smtClean="0">
                <a:latin typeface="Segoe UI" pitchFamily="34" charset="0"/>
                <a:ea typeface="Roboto" pitchFamily="2" charset="0"/>
                <a:cs typeface="Segoe UI" pitchFamily="34" charset="0"/>
              </a:rPr>
              <a:t> </a:t>
            </a:r>
            <a:r>
              <a:rPr lang="en-US" sz="2400" dirty="0" err="1" smtClean="0">
                <a:latin typeface="Segoe UI" pitchFamily="34" charset="0"/>
                <a:ea typeface="Roboto" pitchFamily="2" charset="0"/>
                <a:cs typeface="Segoe UI" pitchFamily="34" charset="0"/>
              </a:rPr>
              <a:t>thiệu</a:t>
            </a:r>
            <a:r>
              <a:rPr lang="en-US" sz="2400" dirty="0" smtClean="0">
                <a:latin typeface="Segoe UI" pitchFamily="34" charset="0"/>
                <a:ea typeface="Roboto" pitchFamily="2" charset="0"/>
                <a:cs typeface="Segoe UI" pitchFamily="34" charset="0"/>
              </a:rPr>
              <a:t> Scrum </a:t>
            </a:r>
            <a:r>
              <a:rPr lang="en-US" sz="2400" dirty="0" err="1" smtClean="0">
                <a:latin typeface="Segoe UI" pitchFamily="34" charset="0"/>
                <a:ea typeface="Roboto" pitchFamily="2" charset="0"/>
                <a:cs typeface="Segoe UI" pitchFamily="34" charset="0"/>
              </a:rPr>
              <a:t>tại</a:t>
            </a:r>
            <a:r>
              <a:rPr lang="en-US" sz="2400" dirty="0" smtClean="0">
                <a:latin typeface="Segoe UI" pitchFamily="34" charset="0"/>
                <a:ea typeface="Roboto" pitchFamily="2" charset="0"/>
                <a:cs typeface="Segoe UI" pitchFamily="34" charset="0"/>
              </a:rPr>
              <a:t> </a:t>
            </a:r>
            <a:r>
              <a:rPr lang="en-US" sz="2400" dirty="0" err="1" smtClean="0">
                <a:latin typeface="Segoe UI" pitchFamily="34" charset="0"/>
                <a:ea typeface="Roboto" pitchFamily="2" charset="0"/>
                <a:cs typeface="Segoe UI" pitchFamily="34" charset="0"/>
              </a:rPr>
              <a:t>tập</a:t>
            </a:r>
            <a:r>
              <a:rPr lang="en-US" sz="2400" dirty="0" smtClean="0">
                <a:latin typeface="Segoe UI" pitchFamily="34" charset="0"/>
                <a:ea typeface="Roboto" pitchFamily="2" charset="0"/>
                <a:cs typeface="Segoe UI" pitchFamily="34" charset="0"/>
              </a:rPr>
              <a:t> </a:t>
            </a:r>
            <a:r>
              <a:rPr lang="en-US" sz="2400" dirty="0" err="1" smtClean="0">
                <a:latin typeface="Segoe UI" pitchFamily="34" charset="0"/>
                <a:ea typeface="Roboto" pitchFamily="2" charset="0"/>
                <a:cs typeface="Segoe UI" pitchFamily="34" charset="0"/>
              </a:rPr>
              <a:t>đoàn</a:t>
            </a:r>
            <a:r>
              <a:rPr lang="en-US" sz="2400" dirty="0" smtClean="0">
                <a:latin typeface="Segoe UI" pitchFamily="34" charset="0"/>
                <a:ea typeface="Roboto" pitchFamily="2" charset="0"/>
                <a:cs typeface="Segoe UI" pitchFamily="34" charset="0"/>
              </a:rPr>
              <a:t> </a:t>
            </a:r>
            <a:r>
              <a:rPr lang="en-US" sz="2400" dirty="0" err="1" smtClean="0">
                <a:latin typeface="Segoe UI" pitchFamily="34" charset="0"/>
                <a:ea typeface="Roboto" pitchFamily="2" charset="0"/>
                <a:cs typeface="Segoe UI" pitchFamily="34" charset="0"/>
              </a:rPr>
              <a:t>vào</a:t>
            </a:r>
            <a:r>
              <a:rPr lang="en-US" sz="2400" dirty="0" smtClean="0">
                <a:latin typeface="Segoe UI" pitchFamily="34" charset="0"/>
                <a:ea typeface="Roboto" pitchFamily="2" charset="0"/>
                <a:cs typeface="Segoe UI" pitchFamily="34" charset="0"/>
              </a:rPr>
              <a:t> </a:t>
            </a:r>
            <a:r>
              <a:rPr lang="en-US" sz="2400" dirty="0" err="1" smtClean="0">
                <a:latin typeface="Segoe UI" pitchFamily="34" charset="0"/>
                <a:ea typeface="Roboto" pitchFamily="2" charset="0"/>
                <a:cs typeface="Segoe UI" pitchFamily="34" charset="0"/>
              </a:rPr>
              <a:t>năm</a:t>
            </a:r>
            <a:r>
              <a:rPr lang="en-US" sz="2400" dirty="0" smtClean="0">
                <a:latin typeface="Segoe UI" pitchFamily="34" charset="0"/>
                <a:ea typeface="Roboto" pitchFamily="2" charset="0"/>
                <a:cs typeface="Segoe UI" pitchFamily="34" charset="0"/>
              </a:rPr>
              <a:t> 1993. </a:t>
            </a:r>
            <a:r>
              <a:rPr lang="en-US" sz="2400" dirty="0" err="1" smtClean="0">
                <a:latin typeface="Segoe UI" pitchFamily="34" charset="0"/>
                <a:ea typeface="Roboto" pitchFamily="2" charset="0"/>
                <a:cs typeface="Segoe UI" pitchFamily="34" charset="0"/>
              </a:rPr>
              <a:t>Cả</a:t>
            </a:r>
            <a:r>
              <a:rPr lang="en-US" sz="2400" dirty="0" smtClean="0">
                <a:latin typeface="Segoe UI" pitchFamily="34" charset="0"/>
                <a:ea typeface="Roboto" pitchFamily="2" charset="0"/>
                <a:cs typeface="Segoe UI" pitchFamily="34" charset="0"/>
              </a:rPr>
              <a:t> </a:t>
            </a:r>
            <a:r>
              <a:rPr lang="en-US" sz="2400" dirty="0" err="1" smtClean="0">
                <a:latin typeface="Segoe UI" pitchFamily="34" charset="0"/>
                <a:ea typeface="Roboto" pitchFamily="2" charset="0"/>
                <a:cs typeface="Segoe UI" pitchFamily="34" charset="0"/>
              </a:rPr>
              <a:t>hai</a:t>
            </a:r>
            <a:r>
              <a:rPr lang="en-US" sz="2400" dirty="0" smtClean="0">
                <a:latin typeface="Segoe UI" pitchFamily="34" charset="0"/>
                <a:ea typeface="Roboto" pitchFamily="2" charset="0"/>
                <a:cs typeface="Segoe UI" pitchFamily="34" charset="0"/>
              </a:rPr>
              <a:t> </a:t>
            </a:r>
            <a:r>
              <a:rPr lang="en-US" sz="2400" dirty="0" err="1" smtClean="0">
                <a:latin typeface="Segoe UI" pitchFamily="34" charset="0"/>
                <a:ea typeface="Roboto" pitchFamily="2" charset="0"/>
                <a:cs typeface="Segoe UI" pitchFamily="34" charset="0"/>
              </a:rPr>
              <a:t>cùng</a:t>
            </a:r>
            <a:r>
              <a:rPr lang="en-US" sz="2400" dirty="0" smtClean="0">
                <a:latin typeface="Segoe UI" pitchFamily="34" charset="0"/>
                <a:ea typeface="Roboto" pitchFamily="2" charset="0"/>
                <a:cs typeface="Segoe UI" pitchFamily="34" charset="0"/>
              </a:rPr>
              <a:t> </a:t>
            </a:r>
            <a:r>
              <a:rPr lang="en-US" sz="2400" dirty="0" err="1" smtClean="0">
                <a:latin typeface="Segoe UI" pitchFamily="34" charset="0"/>
                <a:ea typeface="Roboto" pitchFamily="2" charset="0"/>
                <a:cs typeface="Segoe UI" pitchFamily="34" charset="0"/>
              </a:rPr>
              <a:t>xây</a:t>
            </a:r>
            <a:r>
              <a:rPr lang="en-US" sz="2400" dirty="0" smtClean="0">
                <a:latin typeface="Segoe UI" pitchFamily="34" charset="0"/>
                <a:ea typeface="Roboto" pitchFamily="2" charset="0"/>
                <a:cs typeface="Segoe UI" pitchFamily="34" charset="0"/>
              </a:rPr>
              <a:t> </a:t>
            </a:r>
            <a:r>
              <a:rPr lang="en-US" sz="2400" dirty="0" err="1" smtClean="0">
                <a:latin typeface="Segoe UI" pitchFamily="34" charset="0"/>
                <a:ea typeface="Roboto" pitchFamily="2" charset="0"/>
                <a:cs typeface="Segoe UI" pitchFamily="34" charset="0"/>
              </a:rPr>
              <a:t>dựng</a:t>
            </a:r>
            <a:r>
              <a:rPr lang="en-US" sz="2400" dirty="0" smtClean="0">
                <a:latin typeface="Segoe UI" pitchFamily="34" charset="0"/>
                <a:ea typeface="Roboto" pitchFamily="2" charset="0"/>
                <a:cs typeface="Segoe UI" pitchFamily="34" charset="0"/>
              </a:rPr>
              <a:t> </a:t>
            </a:r>
            <a:r>
              <a:rPr lang="en-US" sz="2400" dirty="0" err="1" smtClean="0">
                <a:latin typeface="Segoe UI" pitchFamily="34" charset="0"/>
                <a:ea typeface="Roboto" pitchFamily="2" charset="0"/>
                <a:cs typeface="Segoe UI" pitchFamily="34" charset="0"/>
              </a:rPr>
              <a:t>định</a:t>
            </a:r>
            <a:r>
              <a:rPr lang="en-US" sz="2400" dirty="0" smtClean="0">
                <a:latin typeface="Segoe UI" pitchFamily="34" charset="0"/>
                <a:ea typeface="Roboto" pitchFamily="2" charset="0"/>
                <a:cs typeface="Segoe UI" pitchFamily="34" charset="0"/>
              </a:rPr>
              <a:t> </a:t>
            </a:r>
            <a:r>
              <a:rPr lang="en-US" sz="2400" dirty="0" err="1" smtClean="0">
                <a:latin typeface="Segoe UI" pitchFamily="34" charset="0"/>
                <a:ea typeface="Roboto" pitchFamily="2" charset="0"/>
                <a:cs typeface="Segoe UI" pitchFamily="34" charset="0"/>
              </a:rPr>
              <a:t>nghĩa</a:t>
            </a:r>
            <a:r>
              <a:rPr lang="en-US" sz="2400" dirty="0" smtClean="0">
                <a:latin typeface="Segoe UI" pitchFamily="34" charset="0"/>
                <a:ea typeface="Roboto" pitchFamily="2" charset="0"/>
                <a:cs typeface="Segoe UI" pitchFamily="34" charset="0"/>
              </a:rPr>
              <a:t> Scrum </a:t>
            </a:r>
            <a:r>
              <a:rPr lang="en-US" sz="2400" dirty="0" err="1" smtClean="0">
                <a:latin typeface="Segoe UI" pitchFamily="34" charset="0"/>
                <a:ea typeface="Roboto" pitchFamily="2" charset="0"/>
                <a:cs typeface="Segoe UI" pitchFamily="34" charset="0"/>
              </a:rPr>
              <a:t>tại</a:t>
            </a:r>
            <a:r>
              <a:rPr lang="en-US" sz="2400" dirty="0" smtClean="0">
                <a:latin typeface="Segoe UI" pitchFamily="34" charset="0"/>
                <a:ea typeface="Roboto" pitchFamily="2" charset="0"/>
                <a:cs typeface="Segoe UI" pitchFamily="34" charset="0"/>
              </a:rPr>
              <a:t> </a:t>
            </a:r>
            <a:r>
              <a:rPr lang="en-US" sz="2400" dirty="0" err="1" smtClean="0">
                <a:latin typeface="Segoe UI" pitchFamily="34" charset="0"/>
                <a:ea typeface="Roboto" pitchFamily="2" charset="0"/>
                <a:cs typeface="Segoe UI" pitchFamily="34" charset="0"/>
              </a:rPr>
              <a:t>Scrum.org</a:t>
            </a:r>
            <a:endParaRPr lang="en-US" sz="2400" dirty="0" smtClean="0">
              <a:latin typeface="Segoe UI" pitchFamily="34" charset="0"/>
              <a:ea typeface="Roboto" pitchFamily="2" charset="0"/>
              <a:cs typeface="Segoe UI" pitchFamily="34" charset="0"/>
            </a:endParaRPr>
          </a:p>
          <a:p>
            <a:pPr marL="342900" indent="-342900">
              <a:lnSpc>
                <a:spcPct val="110000"/>
              </a:lnSpc>
              <a:spcBef>
                <a:spcPts val="600"/>
              </a:spcBef>
              <a:buClr>
                <a:schemeClr val="tx2"/>
              </a:buClr>
              <a:buFont typeface="Wingdings" pitchFamily="2" charset="2"/>
              <a:buChar char="l"/>
              <a:defRPr/>
            </a:pPr>
            <a:r>
              <a:rPr lang="en-US" sz="2400" dirty="0" smtClean="0">
                <a:latin typeface="Segoe UI" pitchFamily="34" charset="0"/>
                <a:ea typeface="Roboto" pitchFamily="2" charset="0"/>
                <a:cs typeface="Segoe UI" pitchFamily="34" charset="0"/>
              </a:rPr>
              <a:t>2001: “</a:t>
            </a:r>
            <a:r>
              <a:rPr lang="en-US" sz="2400" dirty="0" err="1" smtClean="0">
                <a:latin typeface="Segoe UI" pitchFamily="34" charset="0"/>
                <a:ea typeface="Roboto" pitchFamily="2" charset="0"/>
                <a:cs typeface="Segoe UI" pitchFamily="34" charset="0"/>
              </a:rPr>
              <a:t>Tuyên</a:t>
            </a:r>
            <a:r>
              <a:rPr lang="en-US" sz="2400" dirty="0" smtClean="0">
                <a:latin typeface="Segoe UI" pitchFamily="34" charset="0"/>
                <a:ea typeface="Roboto" pitchFamily="2" charset="0"/>
                <a:cs typeface="Segoe UI" pitchFamily="34" charset="0"/>
              </a:rPr>
              <a:t> </a:t>
            </a:r>
            <a:r>
              <a:rPr lang="en-US" sz="2400" dirty="0" err="1" smtClean="0">
                <a:latin typeface="Segoe UI" pitchFamily="34" charset="0"/>
                <a:ea typeface="Roboto" pitchFamily="2" charset="0"/>
                <a:cs typeface="Segoe UI" pitchFamily="34" charset="0"/>
              </a:rPr>
              <a:t>ngôn</a:t>
            </a:r>
            <a:r>
              <a:rPr lang="en-US" sz="2400" dirty="0" smtClean="0">
                <a:latin typeface="Segoe UI" pitchFamily="34" charset="0"/>
                <a:ea typeface="Roboto" pitchFamily="2" charset="0"/>
                <a:cs typeface="Segoe UI" pitchFamily="34" charset="0"/>
              </a:rPr>
              <a:t> </a:t>
            </a:r>
            <a:r>
              <a:rPr lang="en-US" sz="2400" dirty="0" err="1" smtClean="0">
                <a:latin typeface="Segoe UI" pitchFamily="34" charset="0"/>
                <a:ea typeface="Roboto" pitchFamily="2" charset="0"/>
                <a:cs typeface="Segoe UI" pitchFamily="34" charset="0"/>
              </a:rPr>
              <a:t>phát</a:t>
            </a:r>
            <a:r>
              <a:rPr lang="en-US" sz="2400" dirty="0" smtClean="0">
                <a:latin typeface="Segoe UI" pitchFamily="34" charset="0"/>
                <a:ea typeface="Roboto" pitchFamily="2" charset="0"/>
                <a:cs typeface="Segoe UI" pitchFamily="34" charset="0"/>
              </a:rPr>
              <a:t> </a:t>
            </a:r>
            <a:r>
              <a:rPr lang="en-US" sz="2400" dirty="0" err="1" smtClean="0">
                <a:latin typeface="Segoe UI" pitchFamily="34" charset="0"/>
                <a:ea typeface="Roboto" pitchFamily="2" charset="0"/>
                <a:cs typeface="Segoe UI" pitchFamily="34" charset="0"/>
              </a:rPr>
              <a:t>triển</a:t>
            </a:r>
            <a:r>
              <a:rPr lang="en-US" sz="2400" dirty="0" smtClean="0">
                <a:latin typeface="Segoe UI" pitchFamily="34" charset="0"/>
                <a:ea typeface="Roboto" pitchFamily="2" charset="0"/>
                <a:cs typeface="Segoe UI" pitchFamily="34" charset="0"/>
              </a:rPr>
              <a:t> </a:t>
            </a:r>
            <a:r>
              <a:rPr lang="en-US" sz="2400" dirty="0" err="1" smtClean="0">
                <a:latin typeface="Segoe UI" pitchFamily="34" charset="0"/>
                <a:ea typeface="Roboto" pitchFamily="2" charset="0"/>
                <a:cs typeface="Segoe UI" pitchFamily="34" charset="0"/>
              </a:rPr>
              <a:t>phần</a:t>
            </a:r>
            <a:r>
              <a:rPr lang="en-US" sz="2400" dirty="0" smtClean="0">
                <a:latin typeface="Segoe UI" pitchFamily="34" charset="0"/>
                <a:ea typeface="Roboto" pitchFamily="2" charset="0"/>
                <a:cs typeface="Segoe UI" pitchFamily="34" charset="0"/>
              </a:rPr>
              <a:t> </a:t>
            </a:r>
            <a:r>
              <a:rPr lang="en-US" sz="2400" dirty="0" err="1" smtClean="0">
                <a:latin typeface="Segoe UI" pitchFamily="34" charset="0"/>
                <a:ea typeface="Roboto" pitchFamily="2" charset="0"/>
                <a:cs typeface="Segoe UI" pitchFamily="34" charset="0"/>
              </a:rPr>
              <a:t>mềm</a:t>
            </a:r>
            <a:r>
              <a:rPr lang="en-US" sz="2400" dirty="0" smtClean="0">
                <a:latin typeface="Segoe UI" pitchFamily="34" charset="0"/>
                <a:ea typeface="Roboto" pitchFamily="2" charset="0"/>
                <a:cs typeface="Segoe UI" pitchFamily="34" charset="0"/>
              </a:rPr>
              <a:t> </a:t>
            </a:r>
            <a:r>
              <a:rPr lang="en-US" sz="2400" dirty="0" err="1" smtClean="0">
                <a:latin typeface="Segoe UI" pitchFamily="34" charset="0"/>
                <a:ea typeface="Roboto" pitchFamily="2" charset="0"/>
                <a:cs typeface="Segoe UI" pitchFamily="34" charset="0"/>
              </a:rPr>
              <a:t>linh</a:t>
            </a:r>
            <a:r>
              <a:rPr lang="en-US" sz="2400" dirty="0" smtClean="0">
                <a:latin typeface="Segoe UI" pitchFamily="34" charset="0"/>
                <a:ea typeface="Roboto" pitchFamily="2" charset="0"/>
                <a:cs typeface="Segoe UI" pitchFamily="34" charset="0"/>
              </a:rPr>
              <a:t> </a:t>
            </a:r>
            <a:r>
              <a:rPr lang="en-US" sz="2400" dirty="0" err="1" smtClean="0">
                <a:latin typeface="Segoe UI" pitchFamily="34" charset="0"/>
                <a:ea typeface="Roboto" pitchFamily="2" charset="0"/>
                <a:cs typeface="Segoe UI" pitchFamily="34" charset="0"/>
              </a:rPr>
              <a:t>hoạt</a:t>
            </a:r>
            <a:r>
              <a:rPr lang="en-US" sz="2400" dirty="0" smtClean="0">
                <a:latin typeface="Segoe UI" pitchFamily="34" charset="0"/>
                <a:ea typeface="Roboto" pitchFamily="2" charset="0"/>
                <a:cs typeface="Segoe UI" pitchFamily="34" charset="0"/>
              </a:rPr>
              <a:t> </a:t>
            </a:r>
            <a:r>
              <a:rPr lang="en-US" sz="2400" dirty="0" err="1" smtClean="0">
                <a:latin typeface="Segoe UI" pitchFamily="34" charset="0"/>
                <a:ea typeface="Roboto" pitchFamily="2" charset="0"/>
                <a:cs typeface="Segoe UI" pitchFamily="34" charset="0"/>
              </a:rPr>
              <a:t>và</a:t>
            </a:r>
            <a:r>
              <a:rPr lang="en-US" sz="2400" dirty="0" smtClean="0">
                <a:latin typeface="Segoe UI" pitchFamily="34" charset="0"/>
                <a:ea typeface="Roboto" pitchFamily="2" charset="0"/>
                <a:cs typeface="Segoe UI" pitchFamily="34" charset="0"/>
              </a:rPr>
              <a:t> </a:t>
            </a:r>
            <a:r>
              <a:rPr lang="en-US" sz="2400" dirty="0" err="1" smtClean="0">
                <a:latin typeface="Segoe UI" pitchFamily="34" charset="0"/>
                <a:ea typeface="Roboto" pitchFamily="2" charset="0"/>
                <a:cs typeface="Segoe UI" pitchFamily="34" charset="0"/>
              </a:rPr>
              <a:t>Liên</a:t>
            </a:r>
            <a:r>
              <a:rPr lang="en-US" sz="2400" dirty="0" smtClean="0">
                <a:latin typeface="Segoe UI" pitchFamily="34" charset="0"/>
                <a:ea typeface="Roboto" pitchFamily="2" charset="0"/>
                <a:cs typeface="Segoe UI" pitchFamily="34" charset="0"/>
              </a:rPr>
              <a:t> minh Agile </a:t>
            </a:r>
            <a:r>
              <a:rPr lang="en-US" sz="2400" dirty="0" err="1" smtClean="0">
                <a:latin typeface="Segoe UI" pitchFamily="34" charset="0"/>
                <a:ea typeface="Roboto" pitchFamily="2" charset="0"/>
                <a:cs typeface="Segoe UI" pitchFamily="34" charset="0"/>
              </a:rPr>
              <a:t>ra</a:t>
            </a:r>
            <a:r>
              <a:rPr lang="en-US" sz="2400" dirty="0" smtClean="0">
                <a:latin typeface="Segoe UI" pitchFamily="34" charset="0"/>
                <a:ea typeface="Roboto" pitchFamily="2" charset="0"/>
                <a:cs typeface="Segoe UI" pitchFamily="34" charset="0"/>
              </a:rPr>
              <a:t> </a:t>
            </a:r>
            <a:r>
              <a:rPr lang="en-US" sz="2400" dirty="0" err="1" smtClean="0">
                <a:latin typeface="Segoe UI" pitchFamily="34" charset="0"/>
                <a:ea typeface="Roboto" pitchFamily="2" charset="0"/>
                <a:cs typeface="Segoe UI" pitchFamily="34" charset="0"/>
              </a:rPr>
              <a:t>đời</a:t>
            </a:r>
            <a:endParaRPr lang="en-US" sz="2400" dirty="0" smtClean="0">
              <a:latin typeface="Segoe UI" pitchFamily="34" charset="0"/>
              <a:ea typeface="Roboto" pitchFamily="2" charset="0"/>
              <a:cs typeface="Segoe UI" pitchFamily="34" charset="0"/>
            </a:endParaRPr>
          </a:p>
          <a:p>
            <a:pPr marL="342900" indent="-342900">
              <a:lnSpc>
                <a:spcPct val="110000"/>
              </a:lnSpc>
              <a:spcBef>
                <a:spcPts val="600"/>
              </a:spcBef>
              <a:buClr>
                <a:schemeClr val="tx2"/>
              </a:buClr>
              <a:buFont typeface="Wingdings" pitchFamily="2" charset="2"/>
              <a:buChar char="l"/>
              <a:defRPr/>
            </a:pPr>
            <a:r>
              <a:rPr lang="en-US" sz="2400" dirty="0" err="1" smtClean="0">
                <a:latin typeface="Segoe UI" pitchFamily="34" charset="0"/>
                <a:ea typeface="Roboto" pitchFamily="2" charset="0"/>
                <a:cs typeface="Segoe UI" pitchFamily="34" charset="0"/>
              </a:rPr>
              <a:t>Năm</a:t>
            </a:r>
            <a:r>
              <a:rPr lang="en-US" sz="2400" dirty="0" smtClean="0">
                <a:latin typeface="Segoe UI" pitchFamily="34" charset="0"/>
                <a:ea typeface="Roboto" pitchFamily="2" charset="0"/>
                <a:cs typeface="Segoe UI" pitchFamily="34" charset="0"/>
              </a:rPr>
              <a:t> 2002: </a:t>
            </a:r>
            <a:r>
              <a:rPr lang="en-US" sz="2400" dirty="0" err="1" smtClean="0">
                <a:latin typeface="Segoe UI" pitchFamily="34" charset="0"/>
                <a:ea typeface="Roboto" pitchFamily="2" charset="0"/>
                <a:cs typeface="Segoe UI" pitchFamily="34" charset="0"/>
              </a:rPr>
              <a:t>Liên</a:t>
            </a:r>
            <a:r>
              <a:rPr lang="en-US" sz="2400" dirty="0" smtClean="0">
                <a:latin typeface="Segoe UI" pitchFamily="34" charset="0"/>
                <a:ea typeface="Roboto" pitchFamily="2" charset="0"/>
                <a:cs typeface="Segoe UI" pitchFamily="34" charset="0"/>
              </a:rPr>
              <a:t> minh Scrum </a:t>
            </a:r>
            <a:r>
              <a:rPr lang="en-US" sz="2400" dirty="0" err="1" smtClean="0">
                <a:latin typeface="Segoe UI" pitchFamily="34" charset="0"/>
                <a:ea typeface="Roboto" pitchFamily="2" charset="0"/>
                <a:cs typeface="Segoe UI" pitchFamily="34" charset="0"/>
              </a:rPr>
              <a:t>được</a:t>
            </a:r>
            <a:r>
              <a:rPr lang="en-US" sz="2400" dirty="0" smtClean="0">
                <a:latin typeface="Segoe UI" pitchFamily="34" charset="0"/>
                <a:ea typeface="Roboto" pitchFamily="2" charset="0"/>
                <a:cs typeface="Segoe UI" pitchFamily="34" charset="0"/>
              </a:rPr>
              <a:t> </a:t>
            </a:r>
            <a:r>
              <a:rPr lang="en-US" sz="2400" dirty="0" err="1" smtClean="0">
                <a:latin typeface="Segoe UI" pitchFamily="34" charset="0"/>
                <a:ea typeface="Roboto" pitchFamily="2" charset="0"/>
                <a:cs typeface="Segoe UI" pitchFamily="34" charset="0"/>
              </a:rPr>
              <a:t>thành</a:t>
            </a:r>
            <a:r>
              <a:rPr lang="en-US" sz="2400" dirty="0" smtClean="0">
                <a:latin typeface="Segoe UI" pitchFamily="34" charset="0"/>
                <a:ea typeface="Roboto" pitchFamily="2" charset="0"/>
                <a:cs typeface="Segoe UI" pitchFamily="34" charset="0"/>
              </a:rPr>
              <a:t> </a:t>
            </a:r>
            <a:r>
              <a:rPr lang="en-US" sz="2400" dirty="0" err="1" smtClean="0">
                <a:latin typeface="Segoe UI" pitchFamily="34" charset="0"/>
                <a:ea typeface="Roboto" pitchFamily="2" charset="0"/>
                <a:cs typeface="Segoe UI" pitchFamily="34" charset="0"/>
              </a:rPr>
              <a:t>lập</a:t>
            </a:r>
            <a:endParaRPr lang="en-US" sz="2400" dirty="0" smtClean="0">
              <a:latin typeface="Segoe UI" pitchFamily="34" charset="0"/>
              <a:ea typeface="Roboto" pitchFamily="2" charset="0"/>
              <a:cs typeface="Segoe UI" pitchFamily="34" charset="0"/>
            </a:endParaRPr>
          </a:p>
        </p:txBody>
      </p:sp>
      <p:sp>
        <p:nvSpPr>
          <p:cNvPr id="2" name="AutoShape 2" descr="data:image/jpeg;base64,/9j/4AAQSkZJRgABAQAAAQABAAD/2wCEAAkGBxQTEhQUExQVFhUXFxwYGBcXGBgeGBgVGBcWFxccHBcaHCggHBolHBQUITEhJSorLi4uFx8zODMsNygtLisBCgoKDg0OGhAQGiwkHCQsLCwsLCwsLCwsLCwsLCwsLCwsLCwsLCwsLCwsLCwsLCwsLCwsLCwsLCwsLCwsLCwsLP/AABEIALgBEgMBIgACEQEDEQH/xAAcAAAABwEBAAAAAAAAAAAAAAAAAgMEBQYHAQj/xABMEAACAAMEBgYHBQQHBwUBAAABAgADEQQSITEFBkFRYXETIjKBkaEHQlJiscHRFCNygvAzkrLhFRYkosLS8UNEVGNzk+I0U4OEsxf/xAAYAQEBAQEBAAAAAAAAAAAAAAABAAIDBP/EACIRAQEBAAICAQUBAQAAAAAAAAABEQIhEkExBCNxobFRA//aAAwDAQACEQMRAD8AynWSUZlrmEUxIzIGwDbyi1+jOwjppstZ5VjLvVSlcHApiCD2/hFb1nlqZ9ZXXRlUgrjjtyhfVfSU6xzemlygxKFCHqBQlTvHsiOf0t+3x/E/j0fXT7//AE/N/d1olssxOliqTmRmsa9amJuuVqdmyG+k7IX0yiB3UtYx1kzNHYf4axC6N0zbLVpFJqLZ0m9CZQvlrl0M0zGjE1xiQ0hIty6TszzJtlWa8tpaMgcoEW+xvKxBJqxyO2PTv9ePDzS9kb+l5Ch2UtY7of1qo5JrzAx5mENbcLdY0dma8ktS2AJPSMC2Wcd0vYrb9vsbG0yDNZJqy3SWboCrVgVLG9Wp2xH66WC1i1WMzpyTHYgI6IECUmLmteti1e6M3f2oset2j5anR4Ysbs8qGZut94UNK92HKENf9B0kSLgd+j6TEksaPdY1O6ohlrlYLUEsgnTw5NrS6/R3ejIVsxkcaY8Ida36anWaWt4pPWcXUEVFyiqKdUG9m27KK8r8YfHrd7/xn2qzUtsr8dPExY/Sk1DYzvlMPAp9YrOr5H2qS14ftFwod8Wr0oSgUsZJIos0YCu2XxG6M+mvalSSCyjKuHjDs6vVJN8EDYVI37RWmUMkurdpeJBzIA8hX4xoNnRCKXh1gQcRgVNfg48DGLez6UVdBtWpeXSlagmta1xBFcicq5QvpYgCXQg+0QdtEricuzExpRLnROpyvK2WBIAH+KIW3Lerl2t528hCddsb/eHrXRcwOxesh345ecTDWmVdISbU8ic+/lthvofU212shpSKEPrOWCkcDdqw4qDGj6E9F1nlkNarQHbO4rBErTHAGuzO93Q9sXtnE6VLEqUzywXoSxqetVyR33RSEX0HMnsDZ7NNu0p1UmMCa76R6EsNjsEj9mLOpG2qVwyxOMPH07Zl7VokrurMT6xUsc1V1btkuW6PZZwqysCUYDAMDmBvEWqVoW0YVkzOzTLgIu/9YrJ/xVn/AO6n1jp1lsQztlnHOan1iSnS9GTxZLMhlTLyooYXTUES0BrQbwYoOtOqdtm2hmSyTmBUY3GphxNN8blL1isZytVnPKbL+sLppaznKfKPKYn1h8oJO9edLJqHpEOCbHNpXaF7sKxP6R1Y0iZik2aYRdNSuOJCjxBQnL143VLShyZTyYQorDZBsOPOI1UtiP0hsdqJvMCejYkqVwOApnu3RYtF6EtIkhTZ5wPSsadG1aUWhyywMbb3Q10nblkSzMetBQBRizMTRVUbWJwEKxkmuGrlonLLCyJxoTW6jHMDhFbGqdrVSv2e0UrX9m2fcI3uy2dyvSWkgGlejB+7ljOhPrkDNjhuAit6Y9IEtCUs8vpSPWxC/lABZh3AbiYfkZjPNYrDNSxSQ8t1pMFQVYU6j51EUKyKgmsBmMa12HONjka/WuYAyJKYEVoF2HLtTRX+URukGsNpb+1WU2aYf9tJBAJ95MmHIseUGNS4q9k0raWl3ummAGrAknrGhU47hQwnK0lbFJK2hqtmTdqcLoxoTlFi0xoVpMqSqGWZdSEmrirVOH4WxPVzhhP0dPQgGegrvOA8Fzi6ntzuu2W22uYrrOmX0ABHVUUOOOCiJW3yWOj5tATU7BxURF2FnQvWcszAZA4Z71H6ESumpx+wPxIy/GIjPg3sdm+7So9UfAR2JHRsmsmUd6L/AAiBEwxSbpGbNPUAQAAELgCd/fDS0Xx2mJ7zCmjgbx5QfSarUUJOG6kEmO1tt1Kej5Q1vkqa0a8MCQewxzHKNG1ssSi26KShK/epiSTQKuZrU5mMj0VbJsmYsySxV1NVNAaGhGRBBwJift+nrbOMmZNmtelluja4i3SQKkXVGymcbnLrGbO2iaxWQJbdFqmCgz0AqfWljaeZiE9IMgSW0eRfN2a/arWpeS3hFUtOl7S7I820l2SpQlsVJFDSmWEMdMaWnTRWbaHmFTVQzsbtSK3QThkPCK8mZGn6+yzLSzm8xDW6XW8xIoRMqBU4DDZCfpMnmz2aQEAAMxlI4MhJx7jGVTtJWiYAHmT5gBDLed2AYZEVOBxOPGDzLRPmU6XpZlMr7scfzZQWnxSGh7VLM6V1bpvim7OLr6RZIaRZTWlGmjzEUPR6UmISgWjCnWqfKNF15A+zSSQDdmtSuQreOW3KD00z9tHuAGNPdFcTxpu4xcLHYLD0K9JKa89an7zE0G2uw1pSKjIV5kxVQM7saBVBLMeAGJjRLHJ6OUkpws2aK9QGqIScQ7jtHKqoebCGQcriETVWyzATKRgqzADMZ3CBKqWFScWoWoq1OESWjtAyJJb7PLM1rxIecKqm67LJphve8dtBEw0t7ovhXpko6oVfZQLRVHAYc4TOlVoVAIIHYAx7ht7o1jled9Gk3RTOb0+azE5gE48zt8oCtIk4Ii14AV72hjaNKM5p2Ru298NZbgEE0pGmdp5adJs2AAHIRFzq4k4mDSmLE0GX6EObNY8y5/XPZ8eMFpkRjSXbAZ/rZ9aQ0tOrZPWZyTuwMWYsq4CC9LyjN7bnSuaH0JLc3WLV3Cgr3gVix2XRsmVgktRxpj3nODSHUG9RRTGuGHfEXatKs7XJClmO2lfAfMxfCttStpmSkFXujux7hnDaxaQaaSLNKmN71Si+NY7onVo3hMtLXm9iuH5jt5DCLQCAKLQAbBgPARL4NLDYrccWtbyh7MtnY/vMaeUXLUmwPNbpZ02bOWST0ZmtWs0ihYCgGCnd60VjpncrLTF5hCqOJw8Iv2mrWmjbAbpFUW6nvTWrjTneY8ozjc+Fc170402YbLKaiL+1be3s8hu2nlFdlSVUUXv3niTEfouYSt5qhmJJriT+vnD9XjUYtR2hLcbLamGwNUD/AJcyvwe95RZHoxbAUJPV2UOzlFS1ilkPKmDjLPf1l8Cp/eic0dab8tW3jHmMIqXbO/2eaZVA0ifiJbYpeHaThhQqRiNmUJW3V/rF0cmUaDr9uWwr1WIzzNG2wnrMP7OXrQy2ExTxU4043b0Tep2m5U6aZObPKN9aYVW7t72jHLhOWa1txXpVlCFgLt0jZ+uIg+sZpYObD/8AT+UPdMaCazzHFS0tiCh2rvU8t+0Qx1oT+xIN7r/ETD7EmTE9odP7PJ/6SfwiBB9G4SZQ3Iv8IgRrGWIdAQOqJY44kwtZdGXiC5rThhDL7Sd9MvnD2RpItRAMwQCK4YGMOoWiVKXqrWu0g/CGvRS+JPEkw3xIH6ML2OSpYB2CgnEknAbTQYxIaWi+qgPdD6x2KY+KSzTeAaeIGESNnnWZKAOrHAXVlM10KSQatRTWgJFcaw405pnpkVZZagW6zHBjjsArQf6QhAWw3Ki8CwOIGQ31O/lDTpzwhxNsigVrgO88obgExEpZiby1rmNnGNW03ohbTZl6RujlpNvNMJoB1SMqVYm9QKMSSIz2To8SKNPNXzWQCQ28Gac0X3R1j7ucaNqxYzaklzLVaZZpW5LDIAldgRcjTaanzhkY5XOzfQOhQay7LLMqWcHmsfvZg95vUQ/+2veTFmTVvo1pLdR+X+cTcuzKigKBd2BcoiNNaaSSDUgsNlcF/EflnG3C8rUVpvR7y0vX1FcBibxPAU84pekFAatSTTMnGo4w50jpvpiWv15beAAyERiymY3QMfGndtbhsitPGV1bSzMARf45N47uJh2tmAzNf1v+kS+jdV7Q1LssqD6zm7Xia9Y+ESX9SJ5zmShyvk/ARlrpX3cKoA240EdW0dUCgr3HPuhbSuiuianTS3YZhbxI5mlO6sR11u+IlJrwyt+kVlCrZnJRmfoIJpG19EuVXOQ+Z4Qrq1q001untIJBxVDm24sNi7ht+JWpCehNFWi1npHJlydmHa/CDn+I+cXCyWCXIW7KUKDmdrHeTmYel6DhDSdOjMaojPBOkpCLThxjkizPPmy5ErtzDSvsrmzHgBU90dIx8rn6N9G9I72th1VrLlcT67f4e9t0QHpR0obTaxZZcy6LOAWIxPSGhOFdi0Fd96NIt9plaPsTMBRJErqj2iBh3sxHeY852nTDXy6k3phZ3dwQS5xOG6lYy36W+yrdABJam05nwhZXhjoZHmgFL0xmFaAEkYAHADftptiStGjLRLBZ5E0AYn7tj5AQsYq2tenOsJSjAEFuYIYUPcYc2DTiyUKsCTUlSMQMN3h47Ig9LATJ5ZQammBGIwxqNhiy6qakWm10ZluSvbfLuGbd3iIGs6Qtqtc21tdobtcBmTw/kP5xoPo81HnSJy2m0G4QpUJ6zVUrVh6uB54ZRctAasyLIB0a3n2zGpe7hko5eJh1pG2BRTbuERRutF15JG31d9QRT5+MZ7rUx+yyh76/BjF7oXJLbsozzXo3UlptD/AGJLDZ5wCKL2Sgdlt2+OwJMslQcMht4co7B5NYwsDqk+X65w60XdvdbtVFMd+cNQucHs4o6/iHxgQ9rlqt26a1rUVBplCAMCbLox5n4wFUxIYTDsMHWZsxEBX2YY4UA8OMaXqT6LHnXZtsvS5eYlZTGHvewOHa5RYlL0BoC0W6YJchC1O0xwRB7zZDlnwjYtXvRZZ5Mv7yZMaef9qhC3N4lgg0PvHrbqZRdtHaPlyEWXJlrLRclUUA/nxh2BDqZvbfQ/Z2rdnOPxoj+YumvGK/pD0ITD+ytMuu51cCnix842oCDgQamL2bUnTclQkuchRRQBJxAA2AK6ig4AxD6S1L0q2DyZjDg0s4/lapj0Hdjl2HRkeZ31Vt8v8A3aeOUtj/AArEvo/WC32UUWxSlptMiaGO+rF6mPQQECkWrIwa0elC2AilmkKNt5nJ/jERuk/SLPm9Wcolr7CkqCOJxveNI9FNKBzAPOEJmjpTdqVKbmin4iLR4R5tTWKUf9RCr6ZW71MTzHjnHoCdqtYn7Visp5yJX+WGz6jaOOdhsvdKQfARavGMQ1fSTe6We4LVwU4iu87+Aiz/ANMSj6wjRD6P9HH/AHOUOV4fAiCt6OtHn/dh/wByb/niOM5bSKHJhDeZaxtb4xp//wDO7B/7JHKZM/zQQ+jawH1Jg5TH+Zhlg8WR2m2D1TXjsjUfRvq0ZEs2icPvpowBGKSswKbC2BPIDfDrQuoVillZvRs5DEpfcstLxuG7kcKHGsWi0Tgoqf1xhtWYzn0tWy8JVlqaH71wDjdFRLXxDH8i74yObJDrfDKhU3qAGp7Q7ROOzwic09rGJ9rmTmqUZzSmfRjqrTuAPeYrhlzLROuyJXUFTtOGNWJOFBnXIbTAu9bt6LrDLs9hlEduaBMdmpeN7FQeAUgUi3/bBvEZHoTXORJlSpLMxZQsrqqzBmFFF24DeqRhTPZFotVptNB0ch2J3ggDnUiMNLRbZNmmkGbLlORiCygkHnCvSgjqnDZ3RR1l6QIJmdFKGytK+TP8IfSrU7KsoEVpViKgE5k4nARqCpXSGlQuCYnfsERlkYlqtTHa2zjCEuXvhQmEHaYipxO2M91y6lobqEhlDVotNqnrE+7ujQTNCpUxQteULvKZJRmEoRUE0HWqMiB6x2wUxFytamVQvRDAAYzhsw9iBEZ/Rto/4VfEf54EZaxTbkBZeMXqXqG3rTlHJSfiRDqVqTJHanMeV0fWNZRsUC0yDeYgbT8Y7YNGzZzrLlIXdsAo2+OAHE4RoP8AVuz0YokyZd7TEm6NmylccPnFs9G+hFVmmBFAGRFaljkCTnQbMqtD4rSmoHo6l2QLNnUmWjOvqy+CV2+8cd1I0BVjqiDiM6QAjscgyCBOqsHgQIk7AjoEGAiQoEdAg92CsIk5AgsHCRJyDBY6I7Egjscgc4Q7CDG/+D+P/wAfjyz4Tfz7G72ufu8NvLM5MMg11miva3S5s2y2hJP7VpThPxFSAIsBWsFCBcYQxjVj0TTWAa2NcX2BQue7FV2Z1PARf/6uWeVIeRLlhUdSr+0wIp1mOJOOG7ZFimTBDO0uAKk4RJlOpuqs6VbWeelEk3hLc0o7HAMorWl2v73CNHm6RCimZ3fWGFst1cFy3w1liDUXnTi5qxr8oCt1CC23BQPidu2CEQCsSFvQS/BwgjqgVyi04o3pf0syWdJCGhmVL0OPRrmORJHcDCWps4tYZFT2QQOVcP1wjmtllS0va3NayrsldwIl9IT4vSHWptjZbFIDU7Nd2ZJHfSkZ5NT5P4EObg3r+u+BGW1Xm60BaFbOxr7Tov8AChhfR+m50+YEaWkuWQSxvOzXQCcDUAHuiC+0c/CJ7VzRcxpZtNPu71ziaA3m5AgDnyhvKyWs5Fo0LKmtZ3QqBemdVQFBuilADndPHdFw0b0cmWEIMumZYUUnabw6vnlSGGhNGXW6RgCaUTghA+nmYnkEdLWZCqUIBBqDtG2OkQ2Njl1qFuk5lCVJ5lSCe+CPKYHCY/I3T5la+cZJ2orCsNEEz2lPND8Q3yhZTMHqIeTmvgV+cCLhYOBCAtJHalTBxoreSMT5QP6SlDtPc/6gKfxgQo6Cx2E5VoVuyytyIPwgxiTtY4RAgQJ2OVjhhlpLSkuQBfPWbsooq7cl7xicBXEw4D6CzZqqCzEKozLEADvMV21aQtLjq3ZAOQpfmnyur4GGEjRsuYQz35rAVLTWvEA5dUmgruAEanCs+UTNp1ssyg3WM0gVPRqSKfiwXzh5Z7Q0xBMmp0S5hGIrvBfYD7uPHhWrXo0vLVJKuCHD9IKjrKcMcMAdnCFpGgy37Z3mke2zFQeRNPCNeA8kladY5daSlac3u4J3ucPCsd0RpCa8wrNVFqpZQtcACBiTnWu4ZGG860yrODWhIFSNgA2nd8YeaClNdM2ZXpJtGofUQdhOFAanixhskEupUQUoMawhaLWqdo47hnDGZMmTQfVTcMz3xhpzSGkEXBRVoqel7VPmNdSigipmHELngqbW4nDnEzPKDAGGUwwI0ssm6oWpagpVsSeJO8w6VqQmY5ASpeCs8EjhMBdDQdDCFaQy03ajLss+aMCspyvEhTTzpEkBXpZLmnVLPNZ8MXY9UZ1Jpu3RM2KTSWi7lA2Uy4fOIubYeoqyrvRJJ6xxrfCKerU5Mb55jlEuuzZTKLkeJYId4jkEv/qv84EZxpmyaMtbYCzuPxFF+LV8o2PVTR9NHypL4ME6w3MSWPmTFbqWZRmCRWtajGLXJa7Sm6EUs9uSyyVM1gktbq3zgoJwFTsqd++JGzWxHAKsCDtBqD3iI62WaXaJEyzzR1JilT37QdhBoe6MW0xqjpPRbF7M8x5IymSScB78nHHiBTjDoeggYbWi1KlWcgAbTlGEaH9Llrl0E1Zc4bfUf6Exb9YtZTOsUq2SkvS60eWdz35UwGm40Fd7CNSaLcaLo7Tkib2HrxutTxIiaVhGB2jSVmkSVlsbShWajIJdzApKJBDsa0fpya0JqOUa5q/pUTZEuYRdvKGI3EqCR5xq8ZmwSrBejoaGqWld8KCaN8YLsyzI3aRG5qD8RCY0fK2S1H4RT4UhUON4joaJEfsKe/3TJg+DQPsg9qZ/3H+bQ4ERGsWmhZ06ovTWN2Wm9jlXht5AxIlpe3dERLRnac/ZUsaKPac7Bw2+YYaOsShi7OZk7C8zOqk0rhwA3Cg84V1f0S1L0xiZ00XmYjEKeGzYANgoNhhzN1bs8sMzkj35jXttagE0rUxrcGaEqfKM1ZLG6zA0BUEmufWJKmoGY3UhppbTKSRMC1Yr1atQAscNgxpUZRGpLldMXkXmKJUChNWqQHNOdaZjA4Vjk6wlpVxg2eOBBvZlr1KZ5HlDtHQ2reuQr0douBaG66qQQ2ZBArXImvDbDm26xKzlZTGoIyyoa0Yc6RWJGrVmkuJlotCuoqFVmUAMwpU3TUm6SO8wdrIZjEWaW0tCADOcEC7j2EOeBwPwpi8RyTOipazpt5j91LarbekmihC8QtQx404xYLVpVmwQUG/bENYNHiWipLqFGzOpOJJrmSSSTtJh/LFMx4fT/WM26ZClnk1NWxMR2uGtMqyySztdQYYdp22Ko2nP54Q9tNsCoTUCgz3DMk7qCMA1t0ubdPLsSJS1WUp9naxHtNnyoNkSP7V6WLQZlZcmUJdey14sRxYEAHujSNW9OS7ZIWamFcGU5qwzEYDbrBdF5akbeEXb0O6RKzpsnYyXx+JSAfJvKMtNbgpaCF4RaZAirPCbzaCphB5uQzO79bIMqhes5FR4AbeUSHlSy2LYDYv14+Qio+kXWSUsl7KrVmvQELjcW8GN47CQKUzxiJ1x13mPelWOoGTThmeCbh73hvihWfR85mwluxJ84U1/RNopZlqcZol0puFWPgooeJiRlPljj+t+MVHVbR01RWcTgKIhJ6oJqaDZUxabKl3eOdPLbFVC9H3/AMf+aBCvRNu8mgQNaZyq3lxriMRFrBitWFl6TcQGNPynHjFjVoIacK0NZWscgOZYny7wzF4eG6vCOWylxgcRtGygIJhvP1bsjChs8r8qBTjicVodsMZF05qnYLaKzpIDn/ayuq3MkYN3gxH6B1ImWQTJUucJ9mepuOAJiEihpgVcHCoIG+D/ANTpS4yJs+RwSYaeDVrBjYtISqdHaZc4VynJdNN95M4Qj5+pKvMVpl4hMFUIcBgBmx2ACprlFc151gtFPs1lkWhJaVDOJT40PqmmP4vDfF5GnLfL/aWS+PakzQf7rYx1dfZa4TknyT/zJREVtqxh8vSduTKZaxzDn4w8la26SXK0Wnvlg/ERulm1xsz9m0SvzEL/ABUiUs+kw4qrKw3qQR5Rdphdl130v6rzX/8Ark/BYu+pmkdNWmYpnASpA7TTJRVm4IpNa8SKc40MWxv0IN9oJ2xai6EqNrH590VPSuibW1qWaqLMVALtXCi8Sb9duVBgMqxZ0mnYY6ZzbzDLgs0z/t7kVl2dKbROmE8qLLHxhC0aItDmsyfJXgELYf8AyN8oeTXJ2nxhuUi8qsNRodFJP2uYpIoTJSWpI3VKtTupCczRFmJqyz5x3zZ8yneqsFPhD0S4VEuLajWx2GWh+6kSpZ3oihv3qV84kJdjrifODSCBAtNqu1AzMIITCFhs8ysEd4TLwJTPSnpW5IEoHGaaHf0YoX8eqp4ExnGg9FGeasaKTdUClWY5KtcK0xMSfpDt5nW1kGISkscTm395qd0L6I0S50nYJIr0csdIaZVS8zk8yFHeIiZ6wav9AGpXq4OpINBkSCAMtsM/RepXSFNyOPhFx0s4mvMBxvlq8mJisejWT/bZrn1ZWPNiv0MFLVXmQkWJwEJywWxyXfvhppnTcuzJjix7KDtN9Bx+cCPLVapchGd2CgZsdp2AbzFD03puZajdWqSfZ2txY/KGOkLdMtD35pFB2VxuqOG88YFma6ahSRxwHls5xbiOrFo3f8K/URN2ayEUouG+vyGHlCejxfGRHJcO5hjEpJXHZ8W88YNOOy0alBjv9X4GvlDtAVyOJ2KMfE0rHQnf+I/IwcLXI18QPmIiLfm+/wCf0gR0S23L5QIkLosEzghGDKwqMh1TmBEja2rSmB4REWK0dHNQ1qK0pXEA4HmMdvnFjXR7MTlTfFDVP09rsLM3RTkZg6NddaVByxBzGIyid0JrvZbSbqM6vSpV0OWFesKimO+K3r/qi88K0si8laA5EHMV2ZCMqttkmyGuurIwyzHgRn3GNRjXpmTPVuyytyIPwhSPONg1stMqnXvgZB+tTvziy6M9IzjtPNXHPCYvgeyO4xJtMAjZsjP9GekVXoC0lzlS8ZZr+b5AxYJGtsk0vB140qviOW6IlNO6vWeZLmMZShwjkMoumt00Ju0rjvin+h+YSbQ5OYQd/XMXRtYbLMDotolXih6pYBqXa4q1CMDFd9F9gEuzhsavRjXlhEF+Dx0zab4QBjtYEeSZtYOzQxlvjCzTDEh2eCh4RaEnlA7/ABMSOjMgj25FzdRzIir6W0eZs9ZSGhKM3aIFchUg/wAt8Q2jdEzVs84tZzaZ6lgt0m7gxUGlQTShyG7KLcM460KVaFYVUgjeIRmvjELqbKK2VaihLMSNxwBHiDEmxjTNdd4bz54VWY5KCx5AVPwg7GK/rxaujsNoORKXB+chP8UQZRoy0h7WsyZmzlubtUjzPlGg2LSCyhNcKDMMsojYVAYi9TwB/LGdaDs6vMRWr1piKKCpBLZgbxn3Rodus3QO0ssOkVgwfAAA4ZMKYXqnvGyKFE6vK04WibQgBwFvArVAuYJoDU1yxh1qHY1EuZMui8zEE7SAzUrC1stjPUs5YCp4YcNkVmx6bmLZxJli5XFn9Yg7Bu24wVLXp/WcSqpLo03L3U57zw8YpyrMmOXYl2ObfrZwEHslgrviVstjGyhPu1B/XfBSTs8oL2qVOxTUn8u2JSy2baJY31Y0PcBXzAg8ixEZ3abKgfEUp5wskvHBSeZqn975CM61hRJ1TTrcqCn76mg7zDhZt0dbq14givkTDVXUYHBtyVr3LDmQjV6qilMb+Df3YiXQ1PZJG/D+FoN9qBNASx9kA4cyMB3mECLx9Y02A3l7zh5mDzbPVaN1BlVHIp8B8YkdC7u/ggRFiwS987xnfIxyBFjIunqVuexQAD8O0csuUSWjNaFTqsbyjDCpYU3gYxFTkAJJ61d5rTkD8Iaz5tRgwpspDOk0KTPlThVWERuldX0mKVdFYHYQCIzSfb2ltVWKNsN44/rdEpo70gT5WE1RNG8YNTlkfKNRk2016M0NTJYyzuPWXzxHjFM0lqdapVfu74G1MfI9aNk0brzY51AzdG26ZhjzOHnE4LLKmCqspruMIeYpssqaMCCNhFD4NBpFpeX2HZPwswj0ZpDViXMFHlqw94A/GKtpH0aWZqlUZD7hI8jUQJkjaUmHtEP+NFbzpWLDYfSJa5YArLIHu0+GES1u9FrD9nN7nX5j6RCWrUC2Jkqv+FqH+9SFJ6zeled60oHkw+kSEr0sj1pL+A+sZ7P1dtadqzzO5Q38MMZlmde1LZeaMIk23Vv0hSbVOWVQo7ZXhStNla50xi7Xo8v2G2GVMSap6yMGGJzBrTvy749J2C2LNlJMU1V1DDkRUfGCk8vQKwlegwMQVPWGewnNdahCAVrSgNTmMd2UIztPt0arKYdW7s3AVYlaNUkVzEVrWy0MdIMHr0SstRsPVGJ74fWy3ymBDX6gHowrC6Gui5hStO3XHdxMKi+6H/8ATyzvWviSYWYwSxyrkmWnsooPMKK+cBjEBWMUj0q2m7ZUT25o8FVm+IEXN3jNPS3aTfs0vZR3416qj5xIPR1aUky5s24rTg92WWAIQFBVueOHfD3TCibZprMalw+NcnUg1rvqD4xU9D6S6GzTyO1eF0cWFAeQu17otmhJZSTY0mDGqu4b33DGoPBodRraNHGzWQhyTMMtAQdjzQDd5gMR3RCWdWXsoaDaQf15xYtcrQ060FExusZj82wQcwMe+OaOs5ABpVuINByJp5Vg5GC6LW8MZZHEUofH+cSayWHau03H6/yg6qqiri5vYHCv63iFlXIqA4OZIphzIx7oy0EqUa1APNsvrCzINoxPs4E9wjl+mZK/iy8fkDCyGvqnmMK9xoTASEmU3sCnvUr5fOOTQKit6vsjrL3jZzwhxMcVxelclbAnwxPnAlD3GTdTI92YHMCJCSprY3lAp7Joe8ZeZhKRbVc4BmPvKadz9nwhWZKU9sh65Cpp3KMz5wd13MV3XhEhum4HxaBCYknj+9/4x2Ioq0zHByRQfXxah3HAU51IhCdZ8zUknOgoD4RLtLY+rTfU/TOGbSymAN4VxXao90VOHA926IK7abNmLo/Nu+nfEBPlTchXuy8f5xerXYy2F3DeTTwpjEZMsjLg5B47e9fn8IQp50e5xJp4mFbFPm2c1lTZi02KTd/dyicbRZBJW9U+1l4HGEptmp2qA+R5GNQJDR3pFtsqga5MHvYHxGHlFksHpYknCdJZTvWjDyofKM9m2PcK8NndDZrMMcKcDEG22HXGwTspqg7mND4NQxLqsl+y6/ryjzm1n747JeYmMt3T8LEfCJPRv9FqcqHkRBH0FX1Ywiza222XlPY/iCt8RXziYsnpOtq5iUw4B1PiGp5RYmpT9U0bOUp5qPpC0rRxkKqBaKMgBgOEZ9ZfTBNHbkn8syv8SxK2f0vyz20mrjtCHvwgxLiss7ocSrIx2RB2XXdJoBSYpr70sHwrWHi6aLesf3h8jFiNtLagy50xnM1lvYlboNDQA0NRugti1GscjrEvMYZBiKcMBjTvh79rrtPj/OAZ4GZA5kQopNaGzQz0jp+zyhV5yDgCCf3RjFN0x6RgKizSSx9uZgv7oxPfSLEvLEAVNABtMY/6S9LS59qTonDrLl3SVyvFmJAO3C7lEXpnS1rtX7WaSvsDBP3Rn31iI+xsNkSTOr+khJmVapRhRwCa0zBwIPgdpi16R0/IUBkfpXp1R1s97E4nlnFGs1hmsaKhMWvV3VxVYNaSA1eqhyrsxyY8otR9oWykgvNr0jG8xO85DdE+Aw3Eb1pe8CaefdCryJguhFW7XrFhjd91ajHnSFks0talm7jgBuAT/WM2tGUoy2aqt1xh1xWhGdAaEd1IXLTr2IAX2kF494OI7g0O2NVwl1HvCgpvC0qeVI5IlLQlnqNoxUDuJr4mBE5Mtc1IY8TUjhXZypCpmGtDVRvpX+9s7xAm40CSqj2uyByI61OKiBKsVRSZMLj2QaLTjjePee6IlJW9br8a4+OI+EAOzCjHozu4/iy8PGEpjIuCId15QVQc2pT4weXLcgX2Db7uAI55nyHCJDKl2tFrvIOJ53jXzMEarYFgK+rtPCp+kFmMB2AScuqQFHMnqj4wqLGWH3hr7oHV79reQ4QEj9iX2R4wIcESxheA/MfrAiTlost4ZkHMHceWRhspPZa6p4ZNxH02cYECECWixEgEMajYeyeBAhnMnAAgSiGGagCo4ima8YECJEDZ2YBqEb0IAJHA5g/rCGz2QHsrwJOBB3GuMCBDAYzrGwOIw23cSPHMd0IzLCDiOtuOfmcBAgQg2n2MjZQb86cwIZzLDjjieH0GyOwIQReyU2U54QjMsVM8PIQIESJNZhlTOCfZDAgRIT7NXDODrZj+s4ECJD9EdpPnXyhVLOTnlxzgQIkXSwDPLyh1KsJ3V45QIEIO5Oiandy/WMPbNo0br3EDDzw8CYECAxL2TR9MRReAy7/5Uh2ozVgGO0DHxBy74ECM2tFrOG33R7Jx/wBO6HLTVwDjPIDrV7s++nfAgRVDK5BoMBuY1P8ALvJjs50NDMAwOBONDsocwYECBCiY47FSP+ZWvdhXxgsx5bj7xbppS9u/OMhzpHYEBEkM1AJRLqPWfKnBwOt4HnBpqVwdSuPcedOqeR8IECDUPLtmN1aPTA3fV4E9mvDAwWaUPVJMuuypWvAbD3QIEKcFmG5P3B9YECBBpx//2Q=="/>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4" descr="data:image/jpeg;base64,/9j/4AAQSkZJRgABAQAAAQABAAD/2wCEAAkGBxQTEhQUExQVFhUXFxwYGBcXGBgeGBgVGBcWFxccHBcaHCggHBolHBQUITEhJSorLi4uFx8zODMsNygtLisBCgoKDg0OGhAQGiwkHCQsLCwsLCwsLCwsLCwsLCwsLCwsLCwsLCwsLCwsLCwsLCwsLCwsLCwsLCwsLCwsLCwsLP/AABEIALgBEgMBIgACEQEDEQH/xAAcAAAABwEBAAAAAAAAAAAAAAAAAgMEBQYHAQj/xABMEAACAAMEBgYHBQQHBwUBAAABAgADEQQSITEFBkFRYXETIjKBkaEHQlJiscHRFCNygvAzkrLhFRYkosLS8UNEVGNzk+I0U4OEsxf/xAAYAQEBAQEBAAAAAAAAAAAAAAABAAIDBP/EACIRAQEBAAICAQUBAQAAAAAAAAABEQIhEkExBCNxobFRA//aAAwDAQACEQMRAD8AynWSUZlrmEUxIzIGwDbyi1+jOwjppstZ5VjLvVSlcHApiCD2/hFb1nlqZ9ZXXRlUgrjjtyhfVfSU6xzemlygxKFCHqBQlTvHsiOf0t+3x/E/j0fXT7//AE/N/d1olssxOliqTmRmsa9amJuuVqdmyG+k7IX0yiB3UtYx1kzNHYf4axC6N0zbLVpFJqLZ0m9CZQvlrl0M0zGjE1xiQ0hIty6TszzJtlWa8tpaMgcoEW+xvKxBJqxyO2PTv9ePDzS9kb+l5Ch2UtY7of1qo5JrzAx5mENbcLdY0dma8ktS2AJPSMC2Wcd0vYrb9vsbG0yDNZJqy3SWboCrVgVLG9Wp2xH66WC1i1WMzpyTHYgI6IECUmLmteti1e6M3f2oset2j5anR4Ysbs8qGZut94UNK92HKENf9B0kSLgd+j6TEksaPdY1O6ohlrlYLUEsgnTw5NrS6/R3ejIVsxkcaY8Ida36anWaWt4pPWcXUEVFyiqKdUG9m27KK8r8YfHrd7/xn2qzUtsr8dPExY/Sk1DYzvlMPAp9YrOr5H2qS14ftFwod8Wr0oSgUsZJIos0YCu2XxG6M+mvalSSCyjKuHjDs6vVJN8EDYVI37RWmUMkurdpeJBzIA8hX4xoNnRCKXh1gQcRgVNfg48DGLez6UVdBtWpeXSlagmta1xBFcicq5QvpYgCXQg+0QdtEricuzExpRLnROpyvK2WBIAH+KIW3Lerl2t528hCddsb/eHrXRcwOxesh345ecTDWmVdISbU8ic+/lthvofU212shpSKEPrOWCkcDdqw4qDGj6E9F1nlkNarQHbO4rBErTHAGuzO93Q9sXtnE6VLEqUzywXoSxqetVyR33RSEX0HMnsDZ7NNu0p1UmMCa76R6EsNjsEj9mLOpG2qVwyxOMPH07Zl7VokrurMT6xUsc1V1btkuW6PZZwqysCUYDAMDmBvEWqVoW0YVkzOzTLgIu/9YrJ/xVn/AO6n1jp1lsQztlnHOan1iSnS9GTxZLMhlTLyooYXTUES0BrQbwYoOtOqdtm2hmSyTmBUY3GphxNN8blL1isZytVnPKbL+sLppaznKfKPKYn1h8oJO9edLJqHpEOCbHNpXaF7sKxP6R1Y0iZik2aYRdNSuOJCjxBQnL143VLShyZTyYQorDZBsOPOI1UtiP0hsdqJvMCejYkqVwOApnu3RYtF6EtIkhTZ5wPSsadG1aUWhyywMbb3Q10nblkSzMetBQBRizMTRVUbWJwEKxkmuGrlonLLCyJxoTW6jHMDhFbGqdrVSv2e0UrX9m2fcI3uy2dyvSWkgGlejB+7ljOhPrkDNjhuAit6Y9IEtCUs8vpSPWxC/lABZh3AbiYfkZjPNYrDNSxSQ8t1pMFQVYU6j51EUKyKgmsBmMa12HONjka/WuYAyJKYEVoF2HLtTRX+URukGsNpb+1WU2aYf9tJBAJ95MmHIseUGNS4q9k0raWl3ummAGrAknrGhU47hQwnK0lbFJK2hqtmTdqcLoxoTlFi0xoVpMqSqGWZdSEmrirVOH4WxPVzhhP0dPQgGegrvOA8Fzi6ntzuu2W22uYrrOmX0ABHVUUOOOCiJW3yWOj5tATU7BxURF2FnQvWcszAZA4Z71H6ESumpx+wPxIy/GIjPg3sdm+7So9UfAR2JHRsmsmUd6L/AAiBEwxSbpGbNPUAQAAELgCd/fDS0Xx2mJ7zCmjgbx5QfSarUUJOG6kEmO1tt1Kej5Q1vkqa0a8MCQewxzHKNG1ssSi26KShK/epiSTQKuZrU5mMj0VbJsmYsySxV1NVNAaGhGRBBwJift+nrbOMmZNmtelluja4i3SQKkXVGymcbnLrGbO2iaxWQJbdFqmCgz0AqfWljaeZiE9IMgSW0eRfN2a/arWpeS3hFUtOl7S7I820l2SpQlsVJFDSmWEMdMaWnTRWbaHmFTVQzsbtSK3QThkPCK8mZGn6+yzLSzm8xDW6XW8xIoRMqBU4DDZCfpMnmz2aQEAAMxlI4MhJx7jGVTtJWiYAHmT5gBDLed2AYZEVOBxOPGDzLRPmU6XpZlMr7scfzZQWnxSGh7VLM6V1bpvim7OLr6RZIaRZTWlGmjzEUPR6UmISgWjCnWqfKNF15A+zSSQDdmtSuQreOW3KD00z9tHuAGNPdFcTxpu4xcLHYLD0K9JKa89an7zE0G2uw1pSKjIV5kxVQM7saBVBLMeAGJjRLHJ6OUkpws2aK9QGqIScQ7jtHKqoebCGQcriETVWyzATKRgqzADMZ3CBKqWFScWoWoq1OESWjtAyJJb7PLM1rxIecKqm67LJphve8dtBEw0t7ovhXpko6oVfZQLRVHAYc4TOlVoVAIIHYAx7ht7o1jled9Gk3RTOb0+azE5gE48zt8oCtIk4Ii14AV72hjaNKM5p2Ru298NZbgEE0pGmdp5adJs2AAHIRFzq4k4mDSmLE0GX6EObNY8y5/XPZ8eMFpkRjSXbAZ/rZ9aQ0tOrZPWZyTuwMWYsq4CC9LyjN7bnSuaH0JLc3WLV3Cgr3gVix2XRsmVgktRxpj3nODSHUG9RRTGuGHfEXatKs7XJClmO2lfAfMxfCttStpmSkFXujux7hnDaxaQaaSLNKmN71Si+NY7onVo3hMtLXm9iuH5jt5DCLQCAKLQAbBgPARL4NLDYrccWtbyh7MtnY/vMaeUXLUmwPNbpZ02bOWST0ZmtWs0ihYCgGCnd60VjpncrLTF5hCqOJw8Iv2mrWmjbAbpFUW6nvTWrjTneY8ozjc+Fc170402YbLKaiL+1be3s8hu2nlFdlSVUUXv3niTEfouYSt5qhmJJriT+vnD9XjUYtR2hLcbLamGwNUD/AJcyvwe95RZHoxbAUJPV2UOzlFS1ilkPKmDjLPf1l8Cp/eic0dab8tW3jHmMIqXbO/2eaZVA0ifiJbYpeHaThhQqRiNmUJW3V/rF0cmUaDr9uWwr1WIzzNG2wnrMP7OXrQy2ExTxU4043b0Tep2m5U6aZObPKN9aYVW7t72jHLhOWa1txXpVlCFgLt0jZ+uIg+sZpYObD/8AT+UPdMaCazzHFS0tiCh2rvU8t+0Qx1oT+xIN7r/ETD7EmTE9odP7PJ/6SfwiBB9G4SZQ3Iv8IgRrGWIdAQOqJY44kwtZdGXiC5rThhDL7Sd9MvnD2RpItRAMwQCK4YGMOoWiVKXqrWu0g/CGvRS+JPEkw3xIH6ML2OSpYB2CgnEknAbTQYxIaWi+qgPdD6x2KY+KSzTeAaeIGESNnnWZKAOrHAXVlM10KSQatRTWgJFcaw405pnpkVZZagW6zHBjjsArQf6QhAWw3Ki8CwOIGQ31O/lDTpzwhxNsigVrgO88obgExEpZiby1rmNnGNW03ohbTZl6RujlpNvNMJoB1SMqVYm9QKMSSIz2To8SKNPNXzWQCQ28Gac0X3R1j7ucaNqxYzaklzLVaZZpW5LDIAldgRcjTaanzhkY5XOzfQOhQay7LLMqWcHmsfvZg95vUQ/+2veTFmTVvo1pLdR+X+cTcuzKigKBd2BcoiNNaaSSDUgsNlcF/EflnG3C8rUVpvR7y0vX1FcBibxPAU84pekFAatSTTMnGo4w50jpvpiWv15beAAyERiymY3QMfGndtbhsitPGV1bSzMARf45N47uJh2tmAzNf1v+kS+jdV7Q1LssqD6zm7Xia9Y+ESX9SJ5zmShyvk/ARlrpX3cKoA240EdW0dUCgr3HPuhbSuiuianTS3YZhbxI5mlO6sR11u+IlJrwyt+kVlCrZnJRmfoIJpG19EuVXOQ+Z4Qrq1q001untIJBxVDm24sNi7ht+JWpCehNFWi1npHJlydmHa/CDn+I+cXCyWCXIW7KUKDmdrHeTmYel6DhDSdOjMaojPBOkpCLThxjkizPPmy5ErtzDSvsrmzHgBU90dIx8rn6N9G9I72th1VrLlcT67f4e9t0QHpR0obTaxZZcy6LOAWIxPSGhOFdi0Fd96NIt9plaPsTMBRJErqj2iBh3sxHeY852nTDXy6k3phZ3dwQS5xOG6lYy36W+yrdABJam05nwhZXhjoZHmgFL0xmFaAEkYAHADftptiStGjLRLBZ5E0AYn7tj5AQsYq2tenOsJSjAEFuYIYUPcYc2DTiyUKsCTUlSMQMN3h47Ig9LATJ5ZQammBGIwxqNhiy6qakWm10ZluSvbfLuGbd3iIGs6Qtqtc21tdobtcBmTw/kP5xoPo81HnSJy2m0G4QpUJ6zVUrVh6uB54ZRctAasyLIB0a3n2zGpe7hko5eJh1pG2BRTbuERRutF15JG31d9QRT5+MZ7rUx+yyh76/BjF7oXJLbsozzXo3UlptD/AGJLDZ5wCKL2Sgdlt2+OwJMslQcMht4co7B5NYwsDqk+X65w60XdvdbtVFMd+cNQucHs4o6/iHxgQ9rlqt26a1rUVBplCAMCbLox5n4wFUxIYTDsMHWZsxEBX2YY4UA8OMaXqT6LHnXZtsvS5eYlZTGHvewOHa5RYlL0BoC0W6YJchC1O0xwRB7zZDlnwjYtXvRZZ5Mv7yZMaef9qhC3N4lgg0PvHrbqZRdtHaPlyEWXJlrLRclUUA/nxh2BDqZvbfQ/Z2rdnOPxoj+YumvGK/pD0ITD+ytMuu51cCnix842oCDgQamL2bUnTclQkuchRRQBJxAA2AK6ig4AxD6S1L0q2DyZjDg0s4/lapj0Hdjl2HRkeZ31Vt8v8A3aeOUtj/AArEvo/WC32UUWxSlptMiaGO+rF6mPQQECkWrIwa0elC2AilmkKNt5nJ/jERuk/SLPm9Wcolr7CkqCOJxveNI9FNKBzAPOEJmjpTdqVKbmin4iLR4R5tTWKUf9RCr6ZW71MTzHjnHoCdqtYn7Visp5yJX+WGz6jaOOdhsvdKQfARavGMQ1fSTe6We4LVwU4iu87+Aiz/ANMSj6wjRD6P9HH/AHOUOV4fAiCt6OtHn/dh/wByb/niOM5bSKHJhDeZaxtb4xp//wDO7B/7JHKZM/zQQ+jawH1Jg5TH+Zhlg8WR2m2D1TXjsjUfRvq0ZEs2icPvpowBGKSswKbC2BPIDfDrQuoVillZvRs5DEpfcstLxuG7kcKHGsWi0Tgoqf1xhtWYzn0tWy8JVlqaH71wDjdFRLXxDH8i74yObJDrfDKhU3qAGp7Q7ROOzwic09rGJ9rmTmqUZzSmfRjqrTuAPeYrhlzLROuyJXUFTtOGNWJOFBnXIbTAu9bt6LrDLs9hlEduaBMdmpeN7FQeAUgUi3/bBvEZHoTXORJlSpLMxZQsrqqzBmFFF24DeqRhTPZFotVptNB0ch2J3ggDnUiMNLRbZNmmkGbLlORiCygkHnCvSgjqnDZ3RR1l6QIJmdFKGytK+TP8IfSrU7KsoEVpViKgE5k4nARqCpXSGlQuCYnfsERlkYlqtTHa2zjCEuXvhQmEHaYipxO2M91y6lobqEhlDVotNqnrE+7ujQTNCpUxQteULvKZJRmEoRUE0HWqMiB6x2wUxFytamVQvRDAAYzhsw9iBEZ/Rto/4VfEf54EZaxTbkBZeMXqXqG3rTlHJSfiRDqVqTJHanMeV0fWNZRsUC0yDeYgbT8Y7YNGzZzrLlIXdsAo2+OAHE4RoP8AVuz0YokyZd7TEm6NmylccPnFs9G+hFVmmBFAGRFaljkCTnQbMqtD4rSmoHo6l2QLNnUmWjOvqy+CV2+8cd1I0BVjqiDiM6QAjscgyCBOqsHgQIk7AjoEGAiQoEdAg92CsIk5AgsHCRJyDBY6I7Egjscgc4Q7CDG/+D+P/wAfjyz4Tfz7G72ufu8NvLM5MMg11miva3S5s2y2hJP7VpThPxFSAIsBWsFCBcYQxjVj0TTWAa2NcX2BQue7FV2Z1PARf/6uWeVIeRLlhUdSr+0wIp1mOJOOG7ZFimTBDO0uAKk4RJlOpuqs6VbWeelEk3hLc0o7HAMorWl2v73CNHm6RCimZ3fWGFst1cFy3w1liDUXnTi5qxr8oCt1CC23BQPidu2CEQCsSFvQS/BwgjqgVyi04o3pf0syWdJCGhmVL0OPRrmORJHcDCWps4tYZFT2QQOVcP1wjmtllS0va3NayrsldwIl9IT4vSHWptjZbFIDU7Nd2ZJHfSkZ5NT5P4EObg3r+u+BGW1Xm60BaFbOxr7Tov8AChhfR+m50+YEaWkuWQSxvOzXQCcDUAHuiC+0c/CJ7VzRcxpZtNPu71ziaA3m5AgDnyhvKyWs5Fo0LKmtZ3QqBemdVQFBuilADndPHdFw0b0cmWEIMumZYUUnabw6vnlSGGhNGXW6RgCaUTghA+nmYnkEdLWZCqUIBBqDtG2OkQ2Njl1qFuk5lCVJ5lSCe+CPKYHCY/I3T5la+cZJ2orCsNEEz2lPND8Q3yhZTMHqIeTmvgV+cCLhYOBCAtJHalTBxoreSMT5QP6SlDtPc/6gKfxgQo6Cx2E5VoVuyytyIPwgxiTtY4RAgQJ2OVjhhlpLSkuQBfPWbsooq7cl7xicBXEw4D6CzZqqCzEKozLEADvMV21aQtLjq3ZAOQpfmnyur4GGEjRsuYQz35rAVLTWvEA5dUmgruAEanCs+UTNp1ssyg3WM0gVPRqSKfiwXzh5Z7Q0xBMmp0S5hGIrvBfYD7uPHhWrXo0vLVJKuCHD9IKjrKcMcMAdnCFpGgy37Z3mke2zFQeRNPCNeA8kladY5daSlac3u4J3ucPCsd0RpCa8wrNVFqpZQtcACBiTnWu4ZGG860yrODWhIFSNgA2nd8YeaClNdM2ZXpJtGofUQdhOFAanixhskEupUQUoMawhaLWqdo47hnDGZMmTQfVTcMz3xhpzSGkEXBRVoqel7VPmNdSigipmHELngqbW4nDnEzPKDAGGUwwI0ssm6oWpagpVsSeJO8w6VqQmY5ASpeCs8EjhMBdDQdDCFaQy03ajLss+aMCspyvEhTTzpEkBXpZLmnVLPNZ8MXY9UZ1Jpu3RM2KTSWi7lA2Uy4fOIubYeoqyrvRJJ6xxrfCKerU5Mb55jlEuuzZTKLkeJYId4jkEv/qv84EZxpmyaMtbYCzuPxFF+LV8o2PVTR9NHypL4ME6w3MSWPmTFbqWZRmCRWtajGLXJa7Sm6EUs9uSyyVM1gktbq3zgoJwFTsqd++JGzWxHAKsCDtBqD3iI62WaXaJEyzzR1JilT37QdhBoe6MW0xqjpPRbF7M8x5IymSScB78nHHiBTjDoeggYbWi1KlWcgAbTlGEaH9Llrl0E1Zc4bfUf6Exb9YtZTOsUq2SkvS60eWdz35UwGm40Fd7CNSaLcaLo7Tkib2HrxutTxIiaVhGB2jSVmkSVlsbShWajIJdzApKJBDsa0fpya0JqOUa5q/pUTZEuYRdvKGI3EqCR5xq8ZmwSrBejoaGqWld8KCaN8YLsyzI3aRG5qD8RCY0fK2S1H4RT4UhUON4joaJEfsKe/3TJg+DQPsg9qZ/3H+bQ4ERGsWmhZ06ovTWN2Wm9jlXht5AxIlpe3dERLRnac/ZUsaKPac7Bw2+YYaOsShi7OZk7C8zOqk0rhwA3Cg84V1f0S1L0xiZ00XmYjEKeGzYANgoNhhzN1bs8sMzkj35jXttagE0rUxrcGaEqfKM1ZLG6zA0BUEmufWJKmoGY3UhppbTKSRMC1Yr1atQAscNgxpUZRGpLldMXkXmKJUChNWqQHNOdaZjA4Vjk6wlpVxg2eOBBvZlr1KZ5HlDtHQ2reuQr0douBaG66qQQ2ZBArXImvDbDm26xKzlZTGoIyyoa0Yc6RWJGrVmkuJlotCuoqFVmUAMwpU3TUm6SO8wdrIZjEWaW0tCADOcEC7j2EOeBwPwpi8RyTOipazpt5j91LarbekmihC8QtQx404xYLVpVmwQUG/bENYNHiWipLqFGzOpOJJrmSSSTtJh/LFMx4fT/WM26ZClnk1NWxMR2uGtMqyySztdQYYdp22Ko2nP54Q9tNsCoTUCgz3DMk7qCMA1t0ubdPLsSJS1WUp9naxHtNnyoNkSP7V6WLQZlZcmUJdey14sRxYEAHujSNW9OS7ZIWamFcGU5qwzEYDbrBdF5akbeEXb0O6RKzpsnYyXx+JSAfJvKMtNbgpaCF4RaZAirPCbzaCphB5uQzO79bIMqhes5FR4AbeUSHlSy2LYDYv14+Qio+kXWSUsl7KrVmvQELjcW8GN47CQKUzxiJ1x13mPelWOoGTThmeCbh73hvihWfR85mwluxJ84U1/RNopZlqcZol0puFWPgooeJiRlPljj+t+MVHVbR01RWcTgKIhJ6oJqaDZUxabKl3eOdPLbFVC9H3/AMf+aBCvRNu8mgQNaZyq3lxriMRFrBitWFl6TcQGNPynHjFjVoIacK0NZWscgOZYny7wzF4eG6vCOWylxgcRtGygIJhvP1bsjChs8r8qBTjicVodsMZF05qnYLaKzpIDn/ayuq3MkYN3gxH6B1ImWQTJUucJ9mepuOAJiEihpgVcHCoIG+D/ANTpS4yJs+RwSYaeDVrBjYtISqdHaZc4VynJdNN95M4Qj5+pKvMVpl4hMFUIcBgBmx2ACprlFc151gtFPs1lkWhJaVDOJT40PqmmP4vDfF5GnLfL/aWS+PakzQf7rYx1dfZa4TknyT/zJREVtqxh8vSduTKZaxzDn4w8la26SXK0Wnvlg/ERulm1xsz9m0SvzEL/ABUiUs+kw4qrKw3qQR5Rdphdl130v6rzX/8Ark/BYu+pmkdNWmYpnASpA7TTJRVm4IpNa8SKc40MWxv0IN9oJ2xai6EqNrH590VPSuibW1qWaqLMVALtXCi8Sb9duVBgMqxZ0mnYY6ZzbzDLgs0z/t7kVl2dKbROmE8qLLHxhC0aItDmsyfJXgELYf8AyN8oeTXJ2nxhuUi8qsNRodFJP2uYpIoTJSWpI3VKtTupCczRFmJqyz5x3zZ8yneqsFPhD0S4VEuLajWx2GWh+6kSpZ3oihv3qV84kJdjrifODSCBAtNqu1AzMIITCFhs8ysEd4TLwJTPSnpW5IEoHGaaHf0YoX8eqp4ExnGg9FGeasaKTdUClWY5KtcK0xMSfpDt5nW1kGISkscTm395qd0L6I0S50nYJIr0csdIaZVS8zk8yFHeIiZ6wav9AGpXq4OpINBkSCAMtsM/RepXSFNyOPhFx0s4mvMBxvlq8mJisejWT/bZrn1ZWPNiv0MFLVXmQkWJwEJywWxyXfvhppnTcuzJjix7KDtN9Bx+cCPLVapchGd2CgZsdp2AbzFD03puZajdWqSfZ2txY/KGOkLdMtD35pFB2VxuqOG88YFma6ahSRxwHls5xbiOrFo3f8K/URN2ayEUouG+vyGHlCejxfGRHJcO5hjEpJXHZ8W88YNOOy0alBjv9X4GvlDtAVyOJ2KMfE0rHQnf+I/IwcLXI18QPmIiLfm+/wCf0gR0S23L5QIkLosEzghGDKwqMh1TmBEja2rSmB4REWK0dHNQ1qK0pXEA4HmMdvnFjXR7MTlTfFDVP09rsLM3RTkZg6NddaVByxBzGIyid0JrvZbSbqM6vSpV0OWFesKimO+K3r/qi88K0si8laA5EHMV2ZCMqttkmyGuurIwyzHgRn3GNRjXpmTPVuyytyIPwhSPONg1stMqnXvgZB+tTvziy6M9IzjtPNXHPCYvgeyO4xJtMAjZsjP9GekVXoC0lzlS8ZZr+b5AxYJGtsk0vB140qviOW6IlNO6vWeZLmMZShwjkMoumt00Ju0rjvin+h+YSbQ5OYQd/XMXRtYbLMDotolXih6pYBqXa4q1CMDFd9F9gEuzhsavRjXlhEF+Dx0zab4QBjtYEeSZtYOzQxlvjCzTDEh2eCh4RaEnlA7/ABMSOjMgj25FzdRzIir6W0eZs9ZSGhKM3aIFchUg/wAt8Q2jdEzVs84tZzaZ6lgt0m7gxUGlQTShyG7KLcM460KVaFYVUgjeIRmvjELqbKK2VaihLMSNxwBHiDEmxjTNdd4bz54VWY5KCx5AVPwg7GK/rxaujsNoORKXB+chP8UQZRoy0h7WsyZmzlubtUjzPlGg2LSCyhNcKDMMsojYVAYi9TwB/LGdaDs6vMRWr1piKKCpBLZgbxn3Rodus3QO0ssOkVgwfAAA4ZMKYXqnvGyKFE6vK04WibQgBwFvArVAuYJoDU1yxh1qHY1EuZMui8zEE7SAzUrC1stjPUs5YCp4YcNkVmx6bmLZxJli5XFn9Yg7Bu24wVLXp/WcSqpLo03L3U57zw8YpyrMmOXYl2ObfrZwEHslgrviVstjGyhPu1B/XfBSTs8oL2qVOxTUn8u2JSy2baJY31Y0PcBXzAg8ixEZ3abKgfEUp5wskvHBSeZqn975CM61hRJ1TTrcqCn76mg7zDhZt0dbq14givkTDVXUYHBtyVr3LDmQjV6qilMb+Df3YiXQ1PZJG/D+FoN9qBNASx9kA4cyMB3mECLx9Y02A3l7zh5mDzbPVaN1BlVHIp8B8YkdC7u/ggRFiwS987xnfIxyBFjIunqVuexQAD8O0csuUSWjNaFTqsbyjDCpYU3gYxFTkAJJ61d5rTkD8Iaz5tRgwpspDOk0KTPlThVWERuldX0mKVdFYHYQCIzSfb2ltVWKNsN44/rdEpo70gT5WE1RNG8YNTlkfKNRk2016M0NTJYyzuPWXzxHjFM0lqdapVfu74G1MfI9aNk0brzY51AzdG26ZhjzOHnE4LLKmCqspruMIeYpssqaMCCNhFD4NBpFpeX2HZPwswj0ZpDViXMFHlqw94A/GKtpH0aWZqlUZD7hI8jUQJkjaUmHtEP+NFbzpWLDYfSJa5YArLIHu0+GES1u9FrD9nN7nX5j6RCWrUC2Jkqv+FqH+9SFJ6zeled60oHkw+kSEr0sj1pL+A+sZ7P1dtadqzzO5Q38MMZlmde1LZeaMIk23Vv0hSbVOWVQo7ZXhStNla50xi7Xo8v2G2GVMSap6yMGGJzBrTvy749J2C2LNlJMU1V1DDkRUfGCk8vQKwlegwMQVPWGewnNdahCAVrSgNTmMd2UIztPt0arKYdW7s3AVYlaNUkVzEVrWy0MdIMHr0SstRsPVGJ74fWy3ymBDX6gHowrC6Gui5hStO3XHdxMKi+6H/8ATyzvWviSYWYwSxyrkmWnsooPMKK+cBjEBWMUj0q2m7ZUT25o8FVm+IEXN3jNPS3aTfs0vZR3416qj5xIPR1aUky5s24rTg92WWAIQFBVueOHfD3TCibZprMalw+NcnUg1rvqD4xU9D6S6GzTyO1eF0cWFAeQu17otmhJZSTY0mDGqu4b33DGoPBodRraNHGzWQhyTMMtAQdjzQDd5gMR3RCWdWXsoaDaQf15xYtcrQ060FExusZj82wQcwMe+OaOs5ABpVuINByJp5Vg5GC6LW8MZZHEUofH+cSayWHau03H6/yg6qqiri5vYHCv63iFlXIqA4OZIphzIx7oy0EqUa1APNsvrCzINoxPs4E9wjl+mZK/iy8fkDCyGvqnmMK9xoTASEmU3sCnvUr5fOOTQKit6vsjrL3jZzwhxMcVxelclbAnwxPnAlD3GTdTI92YHMCJCSprY3lAp7Joe8ZeZhKRbVc4BmPvKadz9nwhWZKU9sh65Cpp3KMz5wd13MV3XhEhum4HxaBCYknj+9/4x2Ioq0zHByRQfXxah3HAU51IhCdZ8zUknOgoD4RLtLY+rTfU/TOGbSymAN4VxXao90VOHA926IK7abNmLo/Nu+nfEBPlTchXuy8f5xerXYy2F3DeTTwpjEZMsjLg5B47e9fn8IQp50e5xJp4mFbFPm2c1lTZi02KTd/dyicbRZBJW9U+1l4HGEptmp2qA+R5GNQJDR3pFtsqga5MHvYHxGHlFksHpYknCdJZTvWjDyofKM9m2PcK8NndDZrMMcKcDEG22HXGwTspqg7mND4NQxLqsl+y6/ryjzm1n747JeYmMt3T8LEfCJPRv9FqcqHkRBH0FX1Ywiza222XlPY/iCt8RXziYsnpOtq5iUw4B1PiGp5RYmpT9U0bOUp5qPpC0rRxkKqBaKMgBgOEZ9ZfTBNHbkn8syv8SxK2f0vyz20mrjtCHvwgxLiss7ocSrIx2RB2XXdJoBSYpr70sHwrWHi6aLesf3h8jFiNtLagy50xnM1lvYlboNDQA0NRugti1GscjrEvMYZBiKcMBjTvh79rrtPj/OAZ4GZA5kQopNaGzQz0jp+zyhV5yDgCCf3RjFN0x6RgKizSSx9uZgv7oxPfSLEvLEAVNABtMY/6S9LS59qTonDrLl3SVyvFmJAO3C7lEXpnS1rtX7WaSvsDBP3Rn31iI+xsNkSTOr+khJmVapRhRwCa0zBwIPgdpi16R0/IUBkfpXp1R1s97E4nlnFGs1hmsaKhMWvV3VxVYNaSA1eqhyrsxyY8otR9oWykgvNr0jG8xO85DdE+Aw3Eb1pe8CaefdCryJguhFW7XrFhjd91ajHnSFks0talm7jgBuAT/WM2tGUoy2aqt1xh1xWhGdAaEd1IXLTr2IAX2kF494OI7g0O2NVwl1HvCgpvC0qeVI5IlLQlnqNoxUDuJr4mBE5Mtc1IY8TUjhXZypCpmGtDVRvpX+9s7xAm40CSqj2uyByI61OKiBKsVRSZMLj2QaLTjjePee6IlJW9br8a4+OI+EAOzCjHozu4/iy8PGEpjIuCId15QVQc2pT4weXLcgX2Db7uAI55nyHCJDKl2tFrvIOJ53jXzMEarYFgK+rtPCp+kFmMB2AScuqQFHMnqj4wqLGWH3hr7oHV79reQ4QEj9iX2R4wIcESxheA/MfrAiTlost4ZkHMHceWRhspPZa6p4ZNxH02cYECECWixEgEMajYeyeBAhnMnAAgSiGGagCo4ima8YECJEDZ2YBqEb0IAJHA5g/rCGz2QHsrwJOBB3GuMCBDAYzrGwOIw23cSPHMd0IzLCDiOtuOfmcBAgQg2n2MjZQb86cwIZzLDjjieH0GyOwIQReyU2U54QjMsVM8PIQIESJNZhlTOCfZDAgRIT7NXDODrZj+s4ECJD9EdpPnXyhVLOTnlxzgQIkXSwDPLyh1KsJ3V45QIEIO5Oiandy/WMPbNo0br3EDDzw8CYECAxL2TR9MRReAy7/5Uh2ozVgGO0DHxBy74ECM2tFrOG33R7Jx/wBO6HLTVwDjPIDrV7s++nfAgRVDK5BoMBuY1P8ALvJjs50NDMAwOBONDsocwYECBCiY47FSP+ZWvdhXxgsx5bj7xbppS9u/OMhzpHYEBEkM1AJRLqPWfKnBwOt4HnBpqVwdSuPcedOqeR8IECDUPLtmN1aPTA3fV4E9mvDAwWaUPVJMuuypWvAbD3QIEKcFmG5P3B9YECBBpx//2Q=="/>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Content Placeholder 2"/>
          <p:cNvSpPr txBox="1">
            <a:spLocks/>
          </p:cNvSpPr>
          <p:nvPr/>
        </p:nvSpPr>
        <p:spPr>
          <a:xfrm>
            <a:off x="145024" y="228600"/>
            <a:ext cx="4648202" cy="677862"/>
          </a:xfrm>
          <a:prstGeom prst="rect">
            <a:avLst/>
          </a:prstGeom>
        </p:spPr>
        <p:txBody>
          <a:bodyPr vert="horz" lIns="91440" tIns="45720" rIns="91440" bIns="45720" rtlCol="0">
            <a:noAutofit/>
          </a:bodyPr>
          <a:lstStyle/>
          <a:p>
            <a:pPr lvl="0" algn="ctr">
              <a:lnSpc>
                <a:spcPct val="110000"/>
              </a:lnSpc>
              <a:spcBef>
                <a:spcPts val="600"/>
              </a:spcBef>
              <a:defRPr/>
            </a:pPr>
            <a:r>
              <a:rPr lang="en-US" sz="2800" b="1" dirty="0" err="1" smtClean="0">
                <a:latin typeface="Segoe UI" pitchFamily="34" charset="0"/>
                <a:ea typeface="Roboto" pitchFamily="2" charset="0"/>
                <a:cs typeface="Segoe UI" pitchFamily="34" charset="0"/>
              </a:rPr>
              <a:t>Lịch</a:t>
            </a:r>
            <a:r>
              <a:rPr lang="en-US" sz="2800" b="1" dirty="0" smtClean="0">
                <a:latin typeface="Segoe UI" pitchFamily="34" charset="0"/>
                <a:ea typeface="Roboto" pitchFamily="2" charset="0"/>
                <a:cs typeface="Segoe UI" pitchFamily="34" charset="0"/>
              </a:rPr>
              <a:t> </a:t>
            </a:r>
            <a:r>
              <a:rPr lang="en-US" sz="2800" b="1" err="1" smtClean="0">
                <a:latin typeface="Segoe UI" pitchFamily="34" charset="0"/>
                <a:ea typeface="Roboto" pitchFamily="2" charset="0"/>
                <a:cs typeface="Segoe UI" pitchFamily="34" charset="0"/>
              </a:rPr>
              <a:t>sử</a:t>
            </a:r>
            <a:r>
              <a:rPr lang="en-US" sz="2800" b="1" smtClean="0">
                <a:latin typeface="Segoe UI" pitchFamily="34" charset="0"/>
                <a:ea typeface="Roboto" pitchFamily="2" charset="0"/>
                <a:cs typeface="Segoe UI" pitchFamily="34" charset="0"/>
              </a:rPr>
              <a:t> scrum</a:t>
            </a:r>
            <a:endParaRPr lang="en-US" sz="2400" dirty="0" smtClean="0">
              <a:latin typeface="Segoe UI" pitchFamily="34" charset="0"/>
              <a:ea typeface="Roboto" pitchFamily="2" charset="0"/>
              <a:cs typeface="Segoe UI" pitchFamily="34" charset="0"/>
            </a:endParaRPr>
          </a:p>
        </p:txBody>
      </p:sp>
    </p:spTree>
    <p:extLst>
      <p:ext uri="{BB962C8B-B14F-4D97-AF65-F5344CB8AC3E}">
        <p14:creationId xmlns:p14="http://schemas.microsoft.com/office/powerpoint/2010/main" val="1296758840"/>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AutoShape 2" descr="http://studio-creator.com/blog/public/html5.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28676" name="AutoShape 4" descr="http://studio-creator.com/blog/public/html5.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7" name="Content Placeholder 2"/>
          <p:cNvSpPr txBox="1">
            <a:spLocks/>
          </p:cNvSpPr>
          <p:nvPr/>
        </p:nvSpPr>
        <p:spPr>
          <a:xfrm>
            <a:off x="152398" y="258097"/>
            <a:ext cx="8610602" cy="709613"/>
          </a:xfrm>
          <a:prstGeom prst="rect">
            <a:avLst/>
          </a:prstGeom>
        </p:spPr>
        <p:txBody>
          <a:bodyPr vert="horz" lIns="91440" tIns="45720" rIns="91440" bIns="45720" rtlCol="0">
            <a:noAutofit/>
          </a:bodyPr>
          <a:lstStyle/>
          <a:p>
            <a:pPr lvl="0" algn="ctr">
              <a:lnSpc>
                <a:spcPct val="110000"/>
              </a:lnSpc>
              <a:spcBef>
                <a:spcPts val="600"/>
              </a:spcBef>
              <a:defRPr/>
            </a:pPr>
            <a:r>
              <a:rPr lang="en-US" sz="2800" b="1" dirty="0" err="1" smtClean="0">
                <a:latin typeface="Segoe UI" pitchFamily="34" charset="0"/>
                <a:ea typeface="Roboto" pitchFamily="2" charset="0"/>
                <a:cs typeface="Segoe UI" pitchFamily="34" charset="0"/>
              </a:rPr>
              <a:t>Dùng</a:t>
            </a:r>
            <a:r>
              <a:rPr lang="en-US" sz="2800" b="1" dirty="0" smtClean="0">
                <a:latin typeface="Segoe UI" pitchFamily="34" charset="0"/>
                <a:ea typeface="Roboto" pitchFamily="2" charset="0"/>
                <a:cs typeface="Segoe UI" pitchFamily="34" charset="0"/>
              </a:rPr>
              <a:t> </a:t>
            </a:r>
            <a:r>
              <a:rPr lang="en-US" sz="2800" b="1" dirty="0" err="1" smtClean="0">
                <a:latin typeface="Segoe UI" pitchFamily="34" charset="0"/>
                <a:ea typeface="Roboto" pitchFamily="2" charset="0"/>
                <a:cs typeface="Segoe UI" pitchFamily="34" charset="0"/>
              </a:rPr>
              <a:t>phương</a:t>
            </a:r>
            <a:r>
              <a:rPr lang="en-US" sz="2800" b="1" dirty="0" smtClean="0">
                <a:latin typeface="Segoe UI" pitchFamily="34" charset="0"/>
                <a:ea typeface="Roboto" pitchFamily="2" charset="0"/>
                <a:cs typeface="Segoe UI" pitchFamily="34" charset="0"/>
              </a:rPr>
              <a:t> </a:t>
            </a:r>
            <a:r>
              <a:rPr lang="en-US" sz="2800" b="1" dirty="0" err="1" smtClean="0">
                <a:latin typeface="Segoe UI" pitchFamily="34" charset="0"/>
                <a:ea typeface="Roboto" pitchFamily="2" charset="0"/>
                <a:cs typeface="Segoe UI" pitchFamily="34" charset="0"/>
              </a:rPr>
              <a:t>pháp</a:t>
            </a:r>
            <a:r>
              <a:rPr lang="en-US" sz="2800" b="1" dirty="0" smtClean="0">
                <a:latin typeface="Segoe UI" pitchFamily="34" charset="0"/>
                <a:ea typeface="Roboto" pitchFamily="2" charset="0"/>
                <a:cs typeface="Segoe UI" pitchFamily="34" charset="0"/>
              </a:rPr>
              <a:t> </a:t>
            </a:r>
            <a:r>
              <a:rPr lang="en-US" sz="2800" b="1" dirty="0" err="1" smtClean="0">
                <a:latin typeface="Segoe UI" pitchFamily="34" charset="0"/>
                <a:ea typeface="Roboto" pitchFamily="2" charset="0"/>
                <a:cs typeface="Segoe UI" pitchFamily="34" charset="0"/>
              </a:rPr>
              <a:t>gì</a:t>
            </a:r>
            <a:r>
              <a:rPr lang="en-US" sz="2800" b="1" dirty="0" smtClean="0">
                <a:latin typeface="Segoe UI" pitchFamily="34" charset="0"/>
                <a:ea typeface="Roboto" pitchFamily="2" charset="0"/>
                <a:cs typeface="Segoe UI" pitchFamily="34" charset="0"/>
              </a:rPr>
              <a:t>?</a:t>
            </a:r>
          </a:p>
        </p:txBody>
      </p:sp>
      <p:sp>
        <p:nvSpPr>
          <p:cNvPr id="2" name="AutoShape 2" descr="data:image/jpeg;base64,/9j/4AAQSkZJRgABAQAAAQABAAD/2wCEAAkGBxQTEhQUExQVFhUXFxwYGBcXGBgeGBgVGBcWFxccHBcaHCggHBolHBQUITEhJSorLi4uFx8zODMsNygtLisBCgoKDg0OGhAQGiwkHCQsLCwsLCwsLCwsLCwsLCwsLCwsLCwsLCwsLCwsLCwsLCwsLCwsLCwsLCwsLCwsLCwsLP/AABEIALgBEgMBIgACEQEDEQH/xAAcAAAABwEBAAAAAAAAAAAAAAAAAgMEBQYHAQj/xABMEAACAAMEBgYHBQQHBwUBAAABAgADEQQSITEFBkFRYXETIjKBkaEHQlJiscHRFCNygvAzkrLhFRYkosLS8UNEVGNzk+I0U4OEsxf/xAAYAQEBAQEBAAAAAAAAAAAAAAABAAIDBP/EACIRAQEBAAICAQUBAQAAAAAAAAABEQIhEkExBCNxobFRA//aAAwDAQACEQMRAD8AynWSUZlrmEUxIzIGwDbyi1+jOwjppstZ5VjLvVSlcHApiCD2/hFb1nlqZ9ZXXRlUgrjjtyhfVfSU6xzemlygxKFCHqBQlTvHsiOf0t+3x/E/j0fXT7//AE/N/d1olssxOliqTmRmsa9amJuuVqdmyG+k7IX0yiB3UtYx1kzNHYf4axC6N0zbLVpFJqLZ0m9CZQvlrl0M0zGjE1xiQ0hIty6TszzJtlWa8tpaMgcoEW+xvKxBJqxyO2PTv9ePDzS9kb+l5Ch2UtY7of1qo5JrzAx5mENbcLdY0dma8ktS2AJPSMC2Wcd0vYrb9vsbG0yDNZJqy3SWboCrVgVLG9Wp2xH66WC1i1WMzpyTHYgI6IECUmLmteti1e6M3f2oset2j5anR4Ysbs8qGZut94UNK92HKENf9B0kSLgd+j6TEksaPdY1O6ohlrlYLUEsgnTw5NrS6/R3ejIVsxkcaY8Ida36anWaWt4pPWcXUEVFyiqKdUG9m27KK8r8YfHrd7/xn2qzUtsr8dPExY/Sk1DYzvlMPAp9YrOr5H2qS14ftFwod8Wr0oSgUsZJIos0YCu2XxG6M+mvalSSCyjKuHjDs6vVJN8EDYVI37RWmUMkurdpeJBzIA8hX4xoNnRCKXh1gQcRgVNfg48DGLez6UVdBtWpeXSlagmta1xBFcicq5QvpYgCXQg+0QdtEricuzExpRLnROpyvK2WBIAH+KIW3Lerl2t528hCddsb/eHrXRcwOxesh345ecTDWmVdISbU8ic+/lthvofU212shpSKEPrOWCkcDdqw4qDGj6E9F1nlkNarQHbO4rBErTHAGuzO93Q9sXtnE6VLEqUzywXoSxqetVyR33RSEX0HMnsDZ7NNu0p1UmMCa76R6EsNjsEj9mLOpG2qVwyxOMPH07Zl7VokrurMT6xUsc1V1btkuW6PZZwqysCUYDAMDmBvEWqVoW0YVkzOzTLgIu/9YrJ/xVn/AO6n1jp1lsQztlnHOan1iSnS9GTxZLMhlTLyooYXTUES0BrQbwYoOtOqdtm2hmSyTmBUY3GphxNN8blL1isZytVnPKbL+sLppaznKfKPKYn1h8oJO9edLJqHpEOCbHNpXaF7sKxP6R1Y0iZik2aYRdNSuOJCjxBQnL143VLShyZTyYQorDZBsOPOI1UtiP0hsdqJvMCejYkqVwOApnu3RYtF6EtIkhTZ5wPSsadG1aUWhyywMbb3Q10nblkSzMetBQBRizMTRVUbWJwEKxkmuGrlonLLCyJxoTW6jHMDhFbGqdrVSv2e0UrX9m2fcI3uy2dyvSWkgGlejB+7ljOhPrkDNjhuAit6Y9IEtCUs8vpSPWxC/lABZh3AbiYfkZjPNYrDNSxSQ8t1pMFQVYU6j51EUKyKgmsBmMa12HONjka/WuYAyJKYEVoF2HLtTRX+URukGsNpb+1WU2aYf9tJBAJ95MmHIseUGNS4q9k0raWl3ummAGrAknrGhU47hQwnK0lbFJK2hqtmTdqcLoxoTlFi0xoVpMqSqGWZdSEmrirVOH4WxPVzhhP0dPQgGegrvOA8Fzi6ntzuu2W22uYrrOmX0ABHVUUOOOCiJW3yWOj5tATU7BxURF2FnQvWcszAZA4Z71H6ESumpx+wPxIy/GIjPg3sdm+7So9UfAR2JHRsmsmUd6L/AAiBEwxSbpGbNPUAQAAELgCd/fDS0Xx2mJ7zCmjgbx5QfSarUUJOG6kEmO1tt1Kej5Q1vkqa0a8MCQewxzHKNG1ssSi26KShK/epiSTQKuZrU5mMj0VbJsmYsySxV1NVNAaGhGRBBwJift+nrbOMmZNmtelluja4i3SQKkXVGymcbnLrGbO2iaxWQJbdFqmCgz0AqfWljaeZiE9IMgSW0eRfN2a/arWpeS3hFUtOl7S7I820l2SpQlsVJFDSmWEMdMaWnTRWbaHmFTVQzsbtSK3QThkPCK8mZGn6+yzLSzm8xDW6XW8xIoRMqBU4DDZCfpMnmz2aQEAAMxlI4MhJx7jGVTtJWiYAHmT5gBDLed2AYZEVOBxOPGDzLRPmU6XpZlMr7scfzZQWnxSGh7VLM6V1bpvim7OLr6RZIaRZTWlGmjzEUPR6UmISgWjCnWqfKNF15A+zSSQDdmtSuQreOW3KD00z9tHuAGNPdFcTxpu4xcLHYLD0K9JKa89an7zE0G2uw1pSKjIV5kxVQM7saBVBLMeAGJjRLHJ6OUkpws2aK9QGqIScQ7jtHKqoebCGQcriETVWyzATKRgqzADMZ3CBKqWFScWoWoq1OESWjtAyJJb7PLM1rxIecKqm67LJphve8dtBEw0t7ovhXpko6oVfZQLRVHAYc4TOlVoVAIIHYAx7ht7o1jled9Gk3RTOb0+azE5gE48zt8oCtIk4Ii14AV72hjaNKM5p2Ru298NZbgEE0pGmdp5adJs2AAHIRFzq4k4mDSmLE0GX6EObNY8y5/XPZ8eMFpkRjSXbAZ/rZ9aQ0tOrZPWZyTuwMWYsq4CC9LyjN7bnSuaH0JLc3WLV3Cgr3gVix2XRsmVgktRxpj3nODSHUG9RRTGuGHfEXatKs7XJClmO2lfAfMxfCttStpmSkFXujux7hnDaxaQaaSLNKmN71Si+NY7onVo3hMtLXm9iuH5jt5DCLQCAKLQAbBgPARL4NLDYrccWtbyh7MtnY/vMaeUXLUmwPNbpZ02bOWST0ZmtWs0ihYCgGCnd60VjpncrLTF5hCqOJw8Iv2mrWmjbAbpFUW6nvTWrjTneY8ozjc+Fc170402YbLKaiL+1be3s8hu2nlFdlSVUUXv3niTEfouYSt5qhmJJriT+vnD9XjUYtR2hLcbLamGwNUD/AJcyvwe95RZHoxbAUJPV2UOzlFS1ilkPKmDjLPf1l8Cp/eic0dab8tW3jHmMIqXbO/2eaZVA0ifiJbYpeHaThhQqRiNmUJW3V/rF0cmUaDr9uWwr1WIzzNG2wnrMP7OXrQy2ExTxU4043b0Tep2m5U6aZObPKN9aYVW7t72jHLhOWa1txXpVlCFgLt0jZ+uIg+sZpYObD/8AT+UPdMaCazzHFS0tiCh2rvU8t+0Qx1oT+xIN7r/ETD7EmTE9odP7PJ/6SfwiBB9G4SZQ3Iv8IgRrGWIdAQOqJY44kwtZdGXiC5rThhDL7Sd9MvnD2RpItRAMwQCK4YGMOoWiVKXqrWu0g/CGvRS+JPEkw3xIH6ML2OSpYB2CgnEknAbTQYxIaWi+qgPdD6x2KY+KSzTeAaeIGESNnnWZKAOrHAXVlM10KSQatRTWgJFcaw405pnpkVZZagW6zHBjjsArQf6QhAWw3Ki8CwOIGQ31O/lDTpzwhxNsigVrgO88obgExEpZiby1rmNnGNW03ohbTZl6RujlpNvNMJoB1SMqVYm9QKMSSIz2To8SKNPNXzWQCQ28Gac0X3R1j7ucaNqxYzaklzLVaZZpW5LDIAldgRcjTaanzhkY5XOzfQOhQay7LLMqWcHmsfvZg95vUQ/+2veTFmTVvo1pLdR+X+cTcuzKigKBd2BcoiNNaaSSDUgsNlcF/EflnG3C8rUVpvR7y0vX1FcBibxPAU84pekFAatSTTMnGo4w50jpvpiWv15beAAyERiymY3QMfGndtbhsitPGV1bSzMARf45N47uJh2tmAzNf1v+kS+jdV7Q1LssqD6zm7Xia9Y+ESX9SJ5zmShyvk/ARlrpX3cKoA240EdW0dUCgr3HPuhbSuiuianTS3YZhbxI5mlO6sR11u+IlJrwyt+kVlCrZnJRmfoIJpG19EuVXOQ+Z4Qrq1q001untIJBxVDm24sNi7ht+JWpCehNFWi1npHJlydmHa/CDn+I+cXCyWCXIW7KUKDmdrHeTmYel6DhDSdOjMaojPBOkpCLThxjkizPPmy5ErtzDSvsrmzHgBU90dIx8rn6N9G9I72th1VrLlcT67f4e9t0QHpR0obTaxZZcy6LOAWIxPSGhOFdi0Fd96NIt9plaPsTMBRJErqj2iBh3sxHeY852nTDXy6k3phZ3dwQS5xOG6lYy36W+yrdABJam05nwhZXhjoZHmgFL0xmFaAEkYAHADftptiStGjLRLBZ5E0AYn7tj5AQsYq2tenOsJSjAEFuYIYUPcYc2DTiyUKsCTUlSMQMN3h47Ig9LATJ5ZQammBGIwxqNhiy6qakWm10ZluSvbfLuGbd3iIGs6Qtqtc21tdobtcBmTw/kP5xoPo81HnSJy2m0G4QpUJ6zVUrVh6uB54ZRctAasyLIB0a3n2zGpe7hko5eJh1pG2BRTbuERRutF15JG31d9QRT5+MZ7rUx+yyh76/BjF7oXJLbsozzXo3UlptD/AGJLDZ5wCKL2Sgdlt2+OwJMslQcMht4co7B5NYwsDqk+X65w60XdvdbtVFMd+cNQucHs4o6/iHxgQ9rlqt26a1rUVBplCAMCbLox5n4wFUxIYTDsMHWZsxEBX2YY4UA8OMaXqT6LHnXZtsvS5eYlZTGHvewOHa5RYlL0BoC0W6YJchC1O0xwRB7zZDlnwjYtXvRZZ5Mv7yZMaef9qhC3N4lgg0PvHrbqZRdtHaPlyEWXJlrLRclUUA/nxh2BDqZvbfQ/Z2rdnOPxoj+YumvGK/pD0ITD+ytMuu51cCnix842oCDgQamL2bUnTclQkuchRRQBJxAA2AK6ig4AxD6S1L0q2DyZjDg0s4/lapj0Hdjl2HRkeZ31Vt8v8A3aeOUtj/AArEvo/WC32UUWxSlptMiaGO+rF6mPQQECkWrIwa0elC2AilmkKNt5nJ/jERuk/SLPm9Wcolr7CkqCOJxveNI9FNKBzAPOEJmjpTdqVKbmin4iLR4R5tTWKUf9RCr6ZW71MTzHjnHoCdqtYn7Visp5yJX+WGz6jaOOdhsvdKQfARavGMQ1fSTe6We4LVwU4iu87+Aiz/ANMSj6wjRD6P9HH/AHOUOV4fAiCt6OtHn/dh/wByb/niOM5bSKHJhDeZaxtb4xp//wDO7B/7JHKZM/zQQ+jawH1Jg5TH+Zhlg8WR2m2D1TXjsjUfRvq0ZEs2icPvpowBGKSswKbC2BPIDfDrQuoVillZvRs5DEpfcstLxuG7kcKHGsWi0Tgoqf1xhtWYzn0tWy8JVlqaH71wDjdFRLXxDH8i74yObJDrfDKhU3qAGp7Q7ROOzwic09rGJ9rmTmqUZzSmfRjqrTuAPeYrhlzLROuyJXUFTtOGNWJOFBnXIbTAu9bt6LrDLs9hlEduaBMdmpeN7FQeAUgUi3/bBvEZHoTXORJlSpLMxZQsrqqzBmFFF24DeqRhTPZFotVptNB0ch2J3ggDnUiMNLRbZNmmkGbLlORiCygkHnCvSgjqnDZ3RR1l6QIJmdFKGytK+TP8IfSrU7KsoEVpViKgE5k4nARqCpXSGlQuCYnfsERlkYlqtTHa2zjCEuXvhQmEHaYipxO2M91y6lobqEhlDVotNqnrE+7ujQTNCpUxQteULvKZJRmEoRUE0HWqMiB6x2wUxFytamVQvRDAAYzhsw9iBEZ/Rto/4VfEf54EZaxTbkBZeMXqXqG3rTlHJSfiRDqVqTJHanMeV0fWNZRsUC0yDeYgbT8Y7YNGzZzrLlIXdsAo2+OAHE4RoP8AVuz0YokyZd7TEm6NmylccPnFs9G+hFVmmBFAGRFaljkCTnQbMqtD4rSmoHo6l2QLNnUmWjOvqy+CV2+8cd1I0BVjqiDiM6QAjscgyCBOqsHgQIk7AjoEGAiQoEdAg92CsIk5AgsHCRJyDBY6I7Egjscgc4Q7CDG/+D+P/wAfjyz4Tfz7G72ufu8NvLM5MMg11miva3S5s2y2hJP7VpThPxFSAIsBWsFCBcYQxjVj0TTWAa2NcX2BQue7FV2Z1PARf/6uWeVIeRLlhUdSr+0wIp1mOJOOG7ZFimTBDO0uAKk4RJlOpuqs6VbWeelEk3hLc0o7HAMorWl2v73CNHm6RCimZ3fWGFst1cFy3w1liDUXnTi5qxr8oCt1CC23BQPidu2CEQCsSFvQS/BwgjqgVyi04o3pf0syWdJCGhmVL0OPRrmORJHcDCWps4tYZFT2QQOVcP1wjmtllS0va3NayrsldwIl9IT4vSHWptjZbFIDU7Nd2ZJHfSkZ5NT5P4EObg3r+u+BGW1Xm60BaFbOxr7Tov8AChhfR+m50+YEaWkuWQSxvOzXQCcDUAHuiC+0c/CJ7VzRcxpZtNPu71ziaA3m5AgDnyhvKyWs5Fo0LKmtZ3QqBemdVQFBuilADndPHdFw0b0cmWEIMumZYUUnabw6vnlSGGhNGXW6RgCaUTghA+nmYnkEdLWZCqUIBBqDtG2OkQ2Njl1qFuk5lCVJ5lSCe+CPKYHCY/I3T5la+cZJ2orCsNEEz2lPND8Q3yhZTMHqIeTmvgV+cCLhYOBCAtJHalTBxoreSMT5QP6SlDtPc/6gKfxgQo6Cx2E5VoVuyytyIPwgxiTtY4RAgQJ2OVjhhlpLSkuQBfPWbsooq7cl7xicBXEw4D6CzZqqCzEKozLEADvMV21aQtLjq3ZAOQpfmnyur4GGEjRsuYQz35rAVLTWvEA5dUmgruAEanCs+UTNp1ssyg3WM0gVPRqSKfiwXzh5Z7Q0xBMmp0S5hGIrvBfYD7uPHhWrXo0vLVJKuCHD9IKjrKcMcMAdnCFpGgy37Z3mke2zFQeRNPCNeA8kladY5daSlac3u4J3ucPCsd0RpCa8wrNVFqpZQtcACBiTnWu4ZGG860yrODWhIFSNgA2nd8YeaClNdM2ZXpJtGofUQdhOFAanixhskEupUQUoMawhaLWqdo47hnDGZMmTQfVTcMz3xhpzSGkEXBRVoqel7VPmNdSigipmHELngqbW4nDnEzPKDAGGUwwI0ssm6oWpagpVsSeJO8w6VqQmY5ASpeCs8EjhMBdDQdDCFaQy03ajLss+aMCspyvEhTTzpEkBXpZLmnVLPNZ8MXY9UZ1Jpu3RM2KTSWi7lA2Uy4fOIubYeoqyrvRJJ6xxrfCKerU5Mb55jlEuuzZTKLkeJYId4jkEv/qv84EZxpmyaMtbYCzuPxFF+LV8o2PVTR9NHypL4ME6w3MSWPmTFbqWZRmCRWtajGLXJa7Sm6EUs9uSyyVM1gktbq3zgoJwFTsqd++JGzWxHAKsCDtBqD3iI62WaXaJEyzzR1JilT37QdhBoe6MW0xqjpPRbF7M8x5IymSScB78nHHiBTjDoeggYbWi1KlWcgAbTlGEaH9Llrl0E1Zc4bfUf6Exb9YtZTOsUq2SkvS60eWdz35UwGm40Fd7CNSaLcaLo7Tkib2HrxutTxIiaVhGB2jSVmkSVlsbShWajIJdzApKJBDsa0fpya0JqOUa5q/pUTZEuYRdvKGI3EqCR5xq8ZmwSrBejoaGqWld8KCaN8YLsyzI3aRG5qD8RCY0fK2S1H4RT4UhUON4joaJEfsKe/3TJg+DQPsg9qZ/3H+bQ4ERGsWmhZ06ovTWN2Wm9jlXht5AxIlpe3dERLRnac/ZUsaKPac7Bw2+YYaOsShi7OZk7C8zOqk0rhwA3Cg84V1f0S1L0xiZ00XmYjEKeGzYANgoNhhzN1bs8sMzkj35jXttagE0rUxrcGaEqfKM1ZLG6zA0BUEmufWJKmoGY3UhppbTKSRMC1Yr1atQAscNgxpUZRGpLldMXkXmKJUChNWqQHNOdaZjA4Vjk6wlpVxg2eOBBvZlr1KZ5HlDtHQ2reuQr0douBaG66qQQ2ZBArXImvDbDm26xKzlZTGoIyyoa0Yc6RWJGrVmkuJlotCuoqFVmUAMwpU3TUm6SO8wdrIZjEWaW0tCADOcEC7j2EOeBwPwpi8RyTOipazpt5j91LarbekmihC8QtQx404xYLVpVmwQUG/bENYNHiWipLqFGzOpOJJrmSSSTtJh/LFMx4fT/WM26ZClnk1NWxMR2uGtMqyySztdQYYdp22Ko2nP54Q9tNsCoTUCgz3DMk7qCMA1t0ubdPLsSJS1WUp9naxHtNnyoNkSP7V6WLQZlZcmUJdey14sRxYEAHujSNW9OS7ZIWamFcGU5qwzEYDbrBdF5akbeEXb0O6RKzpsnYyXx+JSAfJvKMtNbgpaCF4RaZAirPCbzaCphB5uQzO79bIMqhes5FR4AbeUSHlSy2LYDYv14+Qio+kXWSUsl7KrVmvQELjcW8GN47CQKUzxiJ1x13mPelWOoGTThmeCbh73hvihWfR85mwluxJ84U1/RNopZlqcZol0puFWPgooeJiRlPljj+t+MVHVbR01RWcTgKIhJ6oJqaDZUxabKl3eOdPLbFVC9H3/AMf+aBCvRNu8mgQNaZyq3lxriMRFrBitWFl6TcQGNPynHjFjVoIacK0NZWscgOZYny7wzF4eG6vCOWylxgcRtGygIJhvP1bsjChs8r8qBTjicVodsMZF05qnYLaKzpIDn/ayuq3MkYN3gxH6B1ImWQTJUucJ9mepuOAJiEihpgVcHCoIG+D/ANTpS4yJs+RwSYaeDVrBjYtISqdHaZc4VynJdNN95M4Qj5+pKvMVpl4hMFUIcBgBmx2ACprlFc151gtFPs1lkWhJaVDOJT40PqmmP4vDfF5GnLfL/aWS+PakzQf7rYx1dfZa4TknyT/zJREVtqxh8vSduTKZaxzDn4w8la26SXK0Wnvlg/ERulm1xsz9m0SvzEL/ABUiUs+kw4qrKw3qQR5Rdphdl130v6rzX/8Ark/BYu+pmkdNWmYpnASpA7TTJRVm4IpNa8SKc40MWxv0IN9oJ2xai6EqNrH590VPSuibW1qWaqLMVALtXCi8Sb9duVBgMqxZ0mnYY6ZzbzDLgs0z/t7kVl2dKbROmE8qLLHxhC0aItDmsyfJXgELYf8AyN8oeTXJ2nxhuUi8qsNRodFJP2uYpIoTJSWpI3VKtTupCczRFmJqyz5x3zZ8yneqsFPhD0S4VEuLajWx2GWh+6kSpZ3oihv3qV84kJdjrifODSCBAtNqu1AzMIITCFhs8ysEd4TLwJTPSnpW5IEoHGaaHf0YoX8eqp4ExnGg9FGeasaKTdUClWY5KtcK0xMSfpDt5nW1kGISkscTm395qd0L6I0S50nYJIr0csdIaZVS8zk8yFHeIiZ6wav9AGpXq4OpINBkSCAMtsM/RepXSFNyOPhFx0s4mvMBxvlq8mJisejWT/bZrn1ZWPNiv0MFLVXmQkWJwEJywWxyXfvhppnTcuzJjix7KDtN9Bx+cCPLVapchGd2CgZsdp2AbzFD03puZajdWqSfZ2txY/KGOkLdMtD35pFB2VxuqOG88YFma6ahSRxwHls5xbiOrFo3f8K/URN2ayEUouG+vyGHlCejxfGRHJcO5hjEpJXHZ8W88YNOOy0alBjv9X4GvlDtAVyOJ2KMfE0rHQnf+I/IwcLXI18QPmIiLfm+/wCf0gR0S23L5QIkLosEzghGDKwqMh1TmBEja2rSmB4REWK0dHNQ1qK0pXEA4HmMdvnFjXR7MTlTfFDVP09rsLM3RTkZg6NddaVByxBzGIyid0JrvZbSbqM6vSpV0OWFesKimO+K3r/qi88K0si8laA5EHMV2ZCMqttkmyGuurIwyzHgRn3GNRjXpmTPVuyytyIPwhSPONg1stMqnXvgZB+tTvziy6M9IzjtPNXHPCYvgeyO4xJtMAjZsjP9GekVXoC0lzlS8ZZr+b5AxYJGtsk0vB140qviOW6IlNO6vWeZLmMZShwjkMoumt00Ju0rjvin+h+YSbQ5OYQd/XMXRtYbLMDotolXih6pYBqXa4q1CMDFd9F9gEuzhsavRjXlhEF+Dx0zab4QBjtYEeSZtYOzQxlvjCzTDEh2eCh4RaEnlA7/ABMSOjMgj25FzdRzIir6W0eZs9ZSGhKM3aIFchUg/wAt8Q2jdEzVs84tZzaZ6lgt0m7gxUGlQTShyG7KLcM460KVaFYVUgjeIRmvjELqbKK2VaihLMSNxwBHiDEmxjTNdd4bz54VWY5KCx5AVPwg7GK/rxaujsNoORKXB+chP8UQZRoy0h7WsyZmzlubtUjzPlGg2LSCyhNcKDMMsojYVAYi9TwB/LGdaDs6vMRWr1piKKCpBLZgbxn3Rodus3QO0ssOkVgwfAAA4ZMKYXqnvGyKFE6vK04WibQgBwFvArVAuYJoDU1yxh1qHY1EuZMui8zEE7SAzUrC1stjPUs5YCp4YcNkVmx6bmLZxJli5XFn9Yg7Bu24wVLXp/WcSqpLo03L3U57zw8YpyrMmOXYl2ObfrZwEHslgrviVstjGyhPu1B/XfBSTs8oL2qVOxTUn8u2JSy2baJY31Y0PcBXzAg8ixEZ3abKgfEUp5wskvHBSeZqn975CM61hRJ1TTrcqCn76mg7zDhZt0dbq14givkTDVXUYHBtyVr3LDmQjV6qilMb+Df3YiXQ1PZJG/D+FoN9qBNASx9kA4cyMB3mECLx9Y02A3l7zh5mDzbPVaN1BlVHIp8B8YkdC7u/ggRFiwS987xnfIxyBFjIunqVuexQAD8O0csuUSWjNaFTqsbyjDCpYU3gYxFTkAJJ61d5rTkD8Iaz5tRgwpspDOk0KTPlThVWERuldX0mKVdFYHYQCIzSfb2ltVWKNsN44/rdEpo70gT5WE1RNG8YNTlkfKNRk2016M0NTJYyzuPWXzxHjFM0lqdapVfu74G1MfI9aNk0brzY51AzdG26ZhjzOHnE4LLKmCqspruMIeYpssqaMCCNhFD4NBpFpeX2HZPwswj0ZpDViXMFHlqw94A/GKtpH0aWZqlUZD7hI8jUQJkjaUmHtEP+NFbzpWLDYfSJa5YArLIHu0+GES1u9FrD9nN7nX5j6RCWrUC2Jkqv+FqH+9SFJ6zeled60oHkw+kSEr0sj1pL+A+sZ7P1dtadqzzO5Q38MMZlmde1LZeaMIk23Vv0hSbVOWVQo7ZXhStNla50xi7Xo8v2G2GVMSap6yMGGJzBrTvy749J2C2LNlJMU1V1DDkRUfGCk8vQKwlegwMQVPWGewnNdahCAVrSgNTmMd2UIztPt0arKYdW7s3AVYlaNUkVzEVrWy0MdIMHr0SstRsPVGJ74fWy3ymBDX6gHowrC6Gui5hStO3XHdxMKi+6H/8ATyzvWviSYWYwSxyrkmWnsooPMKK+cBjEBWMUj0q2m7ZUT25o8FVm+IEXN3jNPS3aTfs0vZR3416qj5xIPR1aUky5s24rTg92WWAIQFBVueOHfD3TCibZprMalw+NcnUg1rvqD4xU9D6S6GzTyO1eF0cWFAeQu17otmhJZSTY0mDGqu4b33DGoPBodRraNHGzWQhyTMMtAQdjzQDd5gMR3RCWdWXsoaDaQf15xYtcrQ060FExusZj82wQcwMe+OaOs5ABpVuINByJp5Vg5GC6LW8MZZHEUofH+cSayWHau03H6/yg6qqiri5vYHCv63iFlXIqA4OZIphzIx7oy0EqUa1APNsvrCzINoxPs4E9wjl+mZK/iy8fkDCyGvqnmMK9xoTASEmU3sCnvUr5fOOTQKit6vsjrL3jZzwhxMcVxelclbAnwxPnAlD3GTdTI92YHMCJCSprY3lAp7Joe8ZeZhKRbVc4BmPvKadz9nwhWZKU9sh65Cpp3KMz5wd13MV3XhEhum4HxaBCYknj+9/4x2Ioq0zHByRQfXxah3HAU51IhCdZ8zUknOgoD4RLtLY+rTfU/TOGbSymAN4VxXao90VOHA926IK7abNmLo/Nu+nfEBPlTchXuy8f5xerXYy2F3DeTTwpjEZMsjLg5B47e9fn8IQp50e5xJp4mFbFPm2c1lTZi02KTd/dyicbRZBJW9U+1l4HGEptmp2qA+R5GNQJDR3pFtsqga5MHvYHxGHlFksHpYknCdJZTvWjDyofKM9m2PcK8NndDZrMMcKcDEG22HXGwTspqg7mND4NQxLqsl+y6/ryjzm1n747JeYmMt3T8LEfCJPRv9FqcqHkRBH0FX1Ywiza222XlPY/iCt8RXziYsnpOtq5iUw4B1PiGp5RYmpT9U0bOUp5qPpC0rRxkKqBaKMgBgOEZ9ZfTBNHbkn8syv8SxK2f0vyz20mrjtCHvwgxLiss7ocSrIx2RB2XXdJoBSYpr70sHwrWHi6aLesf3h8jFiNtLagy50xnM1lvYlboNDQA0NRugti1GscjrEvMYZBiKcMBjTvh79rrtPj/OAZ4GZA5kQopNaGzQz0jp+zyhV5yDgCCf3RjFN0x6RgKizSSx9uZgv7oxPfSLEvLEAVNABtMY/6S9LS59qTonDrLl3SVyvFmJAO3C7lEXpnS1rtX7WaSvsDBP3Rn31iI+xsNkSTOr+khJmVapRhRwCa0zBwIPgdpi16R0/IUBkfpXp1R1s97E4nlnFGs1hmsaKhMWvV3VxVYNaSA1eqhyrsxyY8otR9oWykgvNr0jG8xO85DdE+Aw3Eb1pe8CaefdCryJguhFW7XrFhjd91ajHnSFks0talm7jgBuAT/WM2tGUoy2aqt1xh1xWhGdAaEd1IXLTr2IAX2kF494OI7g0O2NVwl1HvCgpvC0qeVI5IlLQlnqNoxUDuJr4mBE5Mtc1IY8TUjhXZypCpmGtDVRvpX+9s7xAm40CSqj2uyByI61OKiBKsVRSZMLj2QaLTjjePee6IlJW9br8a4+OI+EAOzCjHozu4/iy8PGEpjIuCId15QVQc2pT4weXLcgX2Db7uAI55nyHCJDKl2tFrvIOJ53jXzMEarYFgK+rtPCp+kFmMB2AScuqQFHMnqj4wqLGWH3hr7oHV79reQ4QEj9iX2R4wIcESxheA/MfrAiTlost4ZkHMHceWRhspPZa6p4ZNxH02cYECECWixEgEMajYeyeBAhnMnAAgSiGGagCo4ima8YECJEDZ2YBqEb0IAJHA5g/rCGz2QHsrwJOBB3GuMCBDAYzrGwOIw23cSPHMd0IzLCDiOtuOfmcBAgQg2n2MjZQb86cwIZzLDjjieH0GyOwIQReyU2U54QjMsVM8PIQIESJNZhlTOCfZDAgRIT7NXDODrZj+s4ECJD9EdpPnXyhVLOTnlxzgQIkXSwDPLyh1KsJ3V45QIEIO5Oiandy/WMPbNo0br3EDDzw8CYECAxL2TR9MRReAy7/5Uh2ozVgGO0DHxBy74ECM2tFrOG33R7Jx/wBO6HLTVwDjPIDrV7s++nfAgRVDK5BoMBuY1P8ALvJjs50NDMAwOBONDsocwYECBCiY47FSP+ZWvdhXxgsx5bj7xbppS9u/OMhzpHYEBEkM1AJRLqPWfKnBwOt4HnBpqVwdSuPcedOqeR8IECDUPLtmN1aPTA3fV4E9mvDAwWaUPVJMuuypWvAbD3QIEKcFmG5P3B9YECBBpx//2Q=="/>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4" descr="data:image/jpeg;base64,/9j/4AAQSkZJRgABAQAAAQABAAD/2wCEAAkGBxQTEhQUExQVFhUXFxwYGBcXGBgeGBgVGBcWFxccHBcaHCggHBolHBQUITEhJSorLi4uFx8zODMsNygtLisBCgoKDg0OGhAQGiwkHCQsLCwsLCwsLCwsLCwsLCwsLCwsLCwsLCwsLCwsLCwsLCwsLCwsLCwsLCwsLCwsLCwsLP/AABEIALgBEgMBIgACEQEDEQH/xAAcAAAABwEBAAAAAAAAAAAAAAAAAgMEBQYHAQj/xABMEAACAAMEBgYHBQQHBwUBAAABAgADEQQSITEFBkFRYXETIjKBkaEHQlJiscHRFCNygvAzkrLhFRYkosLS8UNEVGNzk+I0U4OEsxf/xAAYAQEBAQEBAAAAAAAAAAAAAAABAAIDBP/EACIRAQEBAAICAQUBAQAAAAAAAAABEQIhEkExBCNxobFRA//aAAwDAQACEQMRAD8AynWSUZlrmEUxIzIGwDbyi1+jOwjppstZ5VjLvVSlcHApiCD2/hFb1nlqZ9ZXXRlUgrjjtyhfVfSU6xzemlygxKFCHqBQlTvHsiOf0t+3x/E/j0fXT7//AE/N/d1olssxOliqTmRmsa9amJuuVqdmyG+k7IX0yiB3UtYx1kzNHYf4axC6N0zbLVpFJqLZ0m9CZQvlrl0M0zGjE1xiQ0hIty6TszzJtlWa8tpaMgcoEW+xvKxBJqxyO2PTv9ePDzS9kb+l5Ch2UtY7of1qo5JrzAx5mENbcLdY0dma8ktS2AJPSMC2Wcd0vYrb9vsbG0yDNZJqy3SWboCrVgVLG9Wp2xH66WC1i1WMzpyTHYgI6IECUmLmteti1e6M3f2oset2j5anR4Ysbs8qGZut94UNK92HKENf9B0kSLgd+j6TEksaPdY1O6ohlrlYLUEsgnTw5NrS6/R3ejIVsxkcaY8Ida36anWaWt4pPWcXUEVFyiqKdUG9m27KK8r8YfHrd7/xn2qzUtsr8dPExY/Sk1DYzvlMPAp9YrOr5H2qS14ftFwod8Wr0oSgUsZJIos0YCu2XxG6M+mvalSSCyjKuHjDs6vVJN8EDYVI37RWmUMkurdpeJBzIA8hX4xoNnRCKXh1gQcRgVNfg48DGLez6UVdBtWpeXSlagmta1xBFcicq5QvpYgCXQg+0QdtEricuzExpRLnROpyvK2WBIAH+KIW3Lerl2t528hCddsb/eHrXRcwOxesh345ecTDWmVdISbU8ic+/lthvofU212shpSKEPrOWCkcDdqw4qDGj6E9F1nlkNarQHbO4rBErTHAGuzO93Q9sXtnE6VLEqUzywXoSxqetVyR33RSEX0HMnsDZ7NNu0p1UmMCa76R6EsNjsEj9mLOpG2qVwyxOMPH07Zl7VokrurMT6xUsc1V1btkuW6PZZwqysCUYDAMDmBvEWqVoW0YVkzOzTLgIu/9YrJ/xVn/AO6n1jp1lsQztlnHOan1iSnS9GTxZLMhlTLyooYXTUES0BrQbwYoOtOqdtm2hmSyTmBUY3GphxNN8blL1isZytVnPKbL+sLppaznKfKPKYn1h8oJO9edLJqHpEOCbHNpXaF7sKxP6R1Y0iZik2aYRdNSuOJCjxBQnL143VLShyZTyYQorDZBsOPOI1UtiP0hsdqJvMCejYkqVwOApnu3RYtF6EtIkhTZ5wPSsadG1aUWhyywMbb3Q10nblkSzMetBQBRizMTRVUbWJwEKxkmuGrlonLLCyJxoTW6jHMDhFbGqdrVSv2e0UrX9m2fcI3uy2dyvSWkgGlejB+7ljOhPrkDNjhuAit6Y9IEtCUs8vpSPWxC/lABZh3AbiYfkZjPNYrDNSxSQ8t1pMFQVYU6j51EUKyKgmsBmMa12HONjka/WuYAyJKYEVoF2HLtTRX+URukGsNpb+1WU2aYf9tJBAJ95MmHIseUGNS4q9k0raWl3ummAGrAknrGhU47hQwnK0lbFJK2hqtmTdqcLoxoTlFi0xoVpMqSqGWZdSEmrirVOH4WxPVzhhP0dPQgGegrvOA8Fzi6ntzuu2W22uYrrOmX0ABHVUUOOOCiJW3yWOj5tATU7BxURF2FnQvWcszAZA4Z71H6ESumpx+wPxIy/GIjPg3sdm+7So9UfAR2JHRsmsmUd6L/AAiBEwxSbpGbNPUAQAAELgCd/fDS0Xx2mJ7zCmjgbx5QfSarUUJOG6kEmO1tt1Kej5Q1vkqa0a8MCQewxzHKNG1ssSi26KShK/epiSTQKuZrU5mMj0VbJsmYsySxV1NVNAaGhGRBBwJift+nrbOMmZNmtelluja4i3SQKkXVGymcbnLrGbO2iaxWQJbdFqmCgz0AqfWljaeZiE9IMgSW0eRfN2a/arWpeS3hFUtOl7S7I820l2SpQlsVJFDSmWEMdMaWnTRWbaHmFTVQzsbtSK3QThkPCK8mZGn6+yzLSzm8xDW6XW8xIoRMqBU4DDZCfpMnmz2aQEAAMxlI4MhJx7jGVTtJWiYAHmT5gBDLed2AYZEVOBxOPGDzLRPmU6XpZlMr7scfzZQWnxSGh7VLM6V1bpvim7OLr6RZIaRZTWlGmjzEUPR6UmISgWjCnWqfKNF15A+zSSQDdmtSuQreOW3KD00z9tHuAGNPdFcTxpu4xcLHYLD0K9JKa89an7zE0G2uw1pSKjIV5kxVQM7saBVBLMeAGJjRLHJ6OUkpws2aK9QGqIScQ7jtHKqoebCGQcriETVWyzATKRgqzADMZ3CBKqWFScWoWoq1OESWjtAyJJb7PLM1rxIecKqm67LJphve8dtBEw0t7ovhXpko6oVfZQLRVHAYc4TOlVoVAIIHYAx7ht7o1jled9Gk3RTOb0+azE5gE48zt8oCtIk4Ii14AV72hjaNKM5p2Ru298NZbgEE0pGmdp5adJs2AAHIRFzq4k4mDSmLE0GX6EObNY8y5/XPZ8eMFpkRjSXbAZ/rZ9aQ0tOrZPWZyTuwMWYsq4CC9LyjN7bnSuaH0JLc3WLV3Cgr3gVix2XRsmVgktRxpj3nODSHUG9RRTGuGHfEXatKs7XJClmO2lfAfMxfCttStpmSkFXujux7hnDaxaQaaSLNKmN71Si+NY7onVo3hMtLXm9iuH5jt5DCLQCAKLQAbBgPARL4NLDYrccWtbyh7MtnY/vMaeUXLUmwPNbpZ02bOWST0ZmtWs0ihYCgGCnd60VjpncrLTF5hCqOJw8Iv2mrWmjbAbpFUW6nvTWrjTneY8ozjc+Fc170402YbLKaiL+1be3s8hu2nlFdlSVUUXv3niTEfouYSt5qhmJJriT+vnD9XjUYtR2hLcbLamGwNUD/AJcyvwe95RZHoxbAUJPV2UOzlFS1ilkPKmDjLPf1l8Cp/eic0dab8tW3jHmMIqXbO/2eaZVA0ifiJbYpeHaThhQqRiNmUJW3V/rF0cmUaDr9uWwr1WIzzNG2wnrMP7OXrQy2ExTxU4043b0Tep2m5U6aZObPKN9aYVW7t72jHLhOWa1txXpVlCFgLt0jZ+uIg+sZpYObD/8AT+UPdMaCazzHFS0tiCh2rvU8t+0Qx1oT+xIN7r/ETD7EmTE9odP7PJ/6SfwiBB9G4SZQ3Iv8IgRrGWIdAQOqJY44kwtZdGXiC5rThhDL7Sd9MvnD2RpItRAMwQCK4YGMOoWiVKXqrWu0g/CGvRS+JPEkw3xIH6ML2OSpYB2CgnEknAbTQYxIaWi+qgPdD6x2KY+KSzTeAaeIGESNnnWZKAOrHAXVlM10KSQatRTWgJFcaw405pnpkVZZagW6zHBjjsArQf6QhAWw3Ki8CwOIGQ31O/lDTpzwhxNsigVrgO88obgExEpZiby1rmNnGNW03ohbTZl6RujlpNvNMJoB1SMqVYm9QKMSSIz2To8SKNPNXzWQCQ28Gac0X3R1j7ucaNqxYzaklzLVaZZpW5LDIAldgRcjTaanzhkY5XOzfQOhQay7LLMqWcHmsfvZg95vUQ/+2veTFmTVvo1pLdR+X+cTcuzKigKBd2BcoiNNaaSSDUgsNlcF/EflnG3C8rUVpvR7y0vX1FcBibxPAU84pekFAatSTTMnGo4w50jpvpiWv15beAAyERiymY3QMfGndtbhsitPGV1bSzMARf45N47uJh2tmAzNf1v+kS+jdV7Q1LssqD6zm7Xia9Y+ESX9SJ5zmShyvk/ARlrpX3cKoA240EdW0dUCgr3HPuhbSuiuianTS3YZhbxI5mlO6sR11u+IlJrwyt+kVlCrZnJRmfoIJpG19EuVXOQ+Z4Qrq1q001untIJBxVDm24sNi7ht+JWpCehNFWi1npHJlydmHa/CDn+I+cXCyWCXIW7KUKDmdrHeTmYel6DhDSdOjMaojPBOkpCLThxjkizPPmy5ErtzDSvsrmzHgBU90dIx8rn6N9G9I72th1VrLlcT67f4e9t0QHpR0obTaxZZcy6LOAWIxPSGhOFdi0Fd96NIt9plaPsTMBRJErqj2iBh3sxHeY852nTDXy6k3phZ3dwQS5xOG6lYy36W+yrdABJam05nwhZXhjoZHmgFL0xmFaAEkYAHADftptiStGjLRLBZ5E0AYn7tj5AQsYq2tenOsJSjAEFuYIYUPcYc2DTiyUKsCTUlSMQMN3h47Ig9LATJ5ZQammBGIwxqNhiy6qakWm10ZluSvbfLuGbd3iIGs6Qtqtc21tdobtcBmTw/kP5xoPo81HnSJy2m0G4QpUJ6zVUrVh6uB54ZRctAasyLIB0a3n2zGpe7hko5eJh1pG2BRTbuERRutF15JG31d9QRT5+MZ7rUx+yyh76/BjF7oXJLbsozzXo3UlptD/AGJLDZ5wCKL2Sgdlt2+OwJMslQcMht4co7B5NYwsDqk+X65w60XdvdbtVFMd+cNQucHs4o6/iHxgQ9rlqt26a1rUVBplCAMCbLox5n4wFUxIYTDsMHWZsxEBX2YY4UA8OMaXqT6LHnXZtsvS5eYlZTGHvewOHa5RYlL0BoC0W6YJchC1O0xwRB7zZDlnwjYtXvRZZ5Mv7yZMaef9qhC3N4lgg0PvHrbqZRdtHaPlyEWXJlrLRclUUA/nxh2BDqZvbfQ/Z2rdnOPxoj+YumvGK/pD0ITD+ytMuu51cCnix842oCDgQamL2bUnTclQkuchRRQBJxAA2AK6ig4AxD6S1L0q2DyZjDg0s4/lapj0Hdjl2HRkeZ31Vt8v8A3aeOUtj/AArEvo/WC32UUWxSlptMiaGO+rF6mPQQECkWrIwa0elC2AilmkKNt5nJ/jERuk/SLPm9Wcolr7CkqCOJxveNI9FNKBzAPOEJmjpTdqVKbmin4iLR4R5tTWKUf9RCr6ZW71MTzHjnHoCdqtYn7Visp5yJX+WGz6jaOOdhsvdKQfARavGMQ1fSTe6We4LVwU4iu87+Aiz/ANMSj6wjRD6P9HH/AHOUOV4fAiCt6OtHn/dh/wByb/niOM5bSKHJhDeZaxtb4xp//wDO7B/7JHKZM/zQQ+jawH1Jg5TH+Zhlg8WR2m2D1TXjsjUfRvq0ZEs2icPvpowBGKSswKbC2BPIDfDrQuoVillZvRs5DEpfcstLxuG7kcKHGsWi0Tgoqf1xhtWYzn0tWy8JVlqaH71wDjdFRLXxDH8i74yObJDrfDKhU3qAGp7Q7ROOzwic09rGJ9rmTmqUZzSmfRjqrTuAPeYrhlzLROuyJXUFTtOGNWJOFBnXIbTAu9bt6LrDLs9hlEduaBMdmpeN7FQeAUgUi3/bBvEZHoTXORJlSpLMxZQsrqqzBmFFF24DeqRhTPZFotVptNB0ch2J3ggDnUiMNLRbZNmmkGbLlORiCygkHnCvSgjqnDZ3RR1l6QIJmdFKGytK+TP8IfSrU7KsoEVpViKgE5k4nARqCpXSGlQuCYnfsERlkYlqtTHa2zjCEuXvhQmEHaYipxO2M91y6lobqEhlDVotNqnrE+7ujQTNCpUxQteULvKZJRmEoRUE0HWqMiB6x2wUxFytamVQvRDAAYzhsw9iBEZ/Rto/4VfEf54EZaxTbkBZeMXqXqG3rTlHJSfiRDqVqTJHanMeV0fWNZRsUC0yDeYgbT8Y7YNGzZzrLlIXdsAo2+OAHE4RoP8AVuz0YokyZd7TEm6NmylccPnFs9G+hFVmmBFAGRFaljkCTnQbMqtD4rSmoHo6l2QLNnUmWjOvqy+CV2+8cd1I0BVjqiDiM6QAjscgyCBOqsHgQIk7AjoEGAiQoEdAg92CsIk5AgsHCRJyDBY6I7Egjscgc4Q7CDG/+D+P/wAfjyz4Tfz7G72ufu8NvLM5MMg11miva3S5s2y2hJP7VpThPxFSAIsBWsFCBcYQxjVj0TTWAa2NcX2BQue7FV2Z1PARf/6uWeVIeRLlhUdSr+0wIp1mOJOOG7ZFimTBDO0uAKk4RJlOpuqs6VbWeelEk3hLc0o7HAMorWl2v73CNHm6RCimZ3fWGFst1cFy3w1liDUXnTi5qxr8oCt1CC23BQPidu2CEQCsSFvQS/BwgjqgVyi04o3pf0syWdJCGhmVL0OPRrmORJHcDCWps4tYZFT2QQOVcP1wjmtllS0va3NayrsldwIl9IT4vSHWptjZbFIDU7Nd2ZJHfSkZ5NT5P4EObg3r+u+BGW1Xm60BaFbOxr7Tov8AChhfR+m50+YEaWkuWQSxvOzXQCcDUAHuiC+0c/CJ7VzRcxpZtNPu71ziaA3m5AgDnyhvKyWs5Fo0LKmtZ3QqBemdVQFBuilADndPHdFw0b0cmWEIMumZYUUnabw6vnlSGGhNGXW6RgCaUTghA+nmYnkEdLWZCqUIBBqDtG2OkQ2Njl1qFuk5lCVJ5lSCe+CPKYHCY/I3T5la+cZJ2orCsNEEz2lPND8Q3yhZTMHqIeTmvgV+cCLhYOBCAtJHalTBxoreSMT5QP6SlDtPc/6gKfxgQo6Cx2E5VoVuyytyIPwgxiTtY4RAgQJ2OVjhhlpLSkuQBfPWbsooq7cl7xicBXEw4D6CzZqqCzEKozLEADvMV21aQtLjq3ZAOQpfmnyur4GGEjRsuYQz35rAVLTWvEA5dUmgruAEanCs+UTNp1ssyg3WM0gVPRqSKfiwXzh5Z7Q0xBMmp0S5hGIrvBfYD7uPHhWrXo0vLVJKuCHD9IKjrKcMcMAdnCFpGgy37Z3mke2zFQeRNPCNeA8kladY5daSlac3u4J3ucPCsd0RpCa8wrNVFqpZQtcACBiTnWu4ZGG860yrODWhIFSNgA2nd8YeaClNdM2ZXpJtGofUQdhOFAanixhskEupUQUoMawhaLWqdo47hnDGZMmTQfVTcMz3xhpzSGkEXBRVoqel7VPmNdSigipmHELngqbW4nDnEzPKDAGGUwwI0ssm6oWpagpVsSeJO8w6VqQmY5ASpeCs8EjhMBdDQdDCFaQy03ajLss+aMCspyvEhTTzpEkBXpZLmnVLPNZ8MXY9UZ1Jpu3RM2KTSWi7lA2Uy4fOIubYeoqyrvRJJ6xxrfCKerU5Mb55jlEuuzZTKLkeJYId4jkEv/qv84EZxpmyaMtbYCzuPxFF+LV8o2PVTR9NHypL4ME6w3MSWPmTFbqWZRmCRWtajGLXJa7Sm6EUs9uSyyVM1gktbq3zgoJwFTsqd++JGzWxHAKsCDtBqD3iI62WaXaJEyzzR1JilT37QdhBoe6MW0xqjpPRbF7M8x5IymSScB78nHHiBTjDoeggYbWi1KlWcgAbTlGEaH9Llrl0E1Zc4bfUf6Exb9YtZTOsUq2SkvS60eWdz35UwGm40Fd7CNSaLcaLo7Tkib2HrxutTxIiaVhGB2jSVmkSVlsbShWajIJdzApKJBDsa0fpya0JqOUa5q/pUTZEuYRdvKGI3EqCR5xq8ZmwSrBejoaGqWld8KCaN8YLsyzI3aRG5qD8RCY0fK2S1H4RT4UhUON4joaJEfsKe/3TJg+DQPsg9qZ/3H+bQ4ERGsWmhZ06ovTWN2Wm9jlXht5AxIlpe3dERLRnac/ZUsaKPac7Bw2+YYaOsShi7OZk7C8zOqk0rhwA3Cg84V1f0S1L0xiZ00XmYjEKeGzYANgoNhhzN1bs8sMzkj35jXttagE0rUxrcGaEqfKM1ZLG6zA0BUEmufWJKmoGY3UhppbTKSRMC1Yr1atQAscNgxpUZRGpLldMXkXmKJUChNWqQHNOdaZjA4Vjk6wlpVxg2eOBBvZlr1KZ5HlDtHQ2reuQr0douBaG66qQQ2ZBArXImvDbDm26xKzlZTGoIyyoa0Yc6RWJGrVmkuJlotCuoqFVmUAMwpU3TUm6SO8wdrIZjEWaW0tCADOcEC7j2EOeBwPwpi8RyTOipazpt5j91LarbekmihC8QtQx404xYLVpVmwQUG/bENYNHiWipLqFGzOpOJJrmSSSTtJh/LFMx4fT/WM26ZClnk1NWxMR2uGtMqyySztdQYYdp22Ko2nP54Q9tNsCoTUCgz3DMk7qCMA1t0ubdPLsSJS1WUp9naxHtNnyoNkSP7V6WLQZlZcmUJdey14sRxYEAHujSNW9OS7ZIWamFcGU5qwzEYDbrBdF5akbeEXb0O6RKzpsnYyXx+JSAfJvKMtNbgpaCF4RaZAirPCbzaCphB5uQzO79bIMqhes5FR4AbeUSHlSy2LYDYv14+Qio+kXWSUsl7KrVmvQELjcW8GN47CQKUzxiJ1x13mPelWOoGTThmeCbh73hvihWfR85mwluxJ84U1/RNopZlqcZol0puFWPgooeJiRlPljj+t+MVHVbR01RWcTgKIhJ6oJqaDZUxabKl3eOdPLbFVC9H3/AMf+aBCvRNu8mgQNaZyq3lxriMRFrBitWFl6TcQGNPynHjFjVoIacK0NZWscgOZYny7wzF4eG6vCOWylxgcRtGygIJhvP1bsjChs8r8qBTjicVodsMZF05qnYLaKzpIDn/ayuq3MkYN3gxH6B1ImWQTJUucJ9mepuOAJiEihpgVcHCoIG+D/ANTpS4yJs+RwSYaeDVrBjYtISqdHaZc4VynJdNN95M4Qj5+pKvMVpl4hMFUIcBgBmx2ACprlFc151gtFPs1lkWhJaVDOJT40PqmmP4vDfF5GnLfL/aWS+PakzQf7rYx1dfZa4TknyT/zJREVtqxh8vSduTKZaxzDn4w8la26SXK0Wnvlg/ERulm1xsz9m0SvzEL/ABUiUs+kw4qrKw3qQR5Rdphdl130v6rzX/8Ark/BYu+pmkdNWmYpnASpA7TTJRVm4IpNa8SKc40MWxv0IN9oJ2xai6EqNrH590VPSuibW1qWaqLMVALtXCi8Sb9duVBgMqxZ0mnYY6ZzbzDLgs0z/t7kVl2dKbROmE8qLLHxhC0aItDmsyfJXgELYf8AyN8oeTXJ2nxhuUi8qsNRodFJP2uYpIoTJSWpI3VKtTupCczRFmJqyz5x3zZ8yneqsFPhD0S4VEuLajWx2GWh+6kSpZ3oihv3qV84kJdjrifODSCBAtNqu1AzMIITCFhs8ysEd4TLwJTPSnpW5IEoHGaaHf0YoX8eqp4ExnGg9FGeasaKTdUClWY5KtcK0xMSfpDt5nW1kGISkscTm395qd0L6I0S50nYJIr0csdIaZVS8zk8yFHeIiZ6wav9AGpXq4OpINBkSCAMtsM/RepXSFNyOPhFx0s4mvMBxvlq8mJisejWT/bZrn1ZWPNiv0MFLVXmQkWJwEJywWxyXfvhppnTcuzJjix7KDtN9Bx+cCPLVapchGd2CgZsdp2AbzFD03puZajdWqSfZ2txY/KGOkLdMtD35pFB2VxuqOG88YFma6ahSRxwHls5xbiOrFo3f8K/URN2ayEUouG+vyGHlCejxfGRHJcO5hjEpJXHZ8W88YNOOy0alBjv9X4GvlDtAVyOJ2KMfE0rHQnf+I/IwcLXI18QPmIiLfm+/wCf0gR0S23L5QIkLosEzghGDKwqMh1TmBEja2rSmB4REWK0dHNQ1qK0pXEA4HmMdvnFjXR7MTlTfFDVP09rsLM3RTkZg6NddaVByxBzGIyid0JrvZbSbqM6vSpV0OWFesKimO+K3r/qi88K0si8laA5EHMV2ZCMqttkmyGuurIwyzHgRn3GNRjXpmTPVuyytyIPwhSPONg1stMqnXvgZB+tTvziy6M9IzjtPNXHPCYvgeyO4xJtMAjZsjP9GekVXoC0lzlS8ZZr+b5AxYJGtsk0vB140qviOW6IlNO6vWeZLmMZShwjkMoumt00Ju0rjvin+h+YSbQ5OYQd/XMXRtYbLMDotolXih6pYBqXa4q1CMDFd9F9gEuzhsavRjXlhEF+Dx0zab4QBjtYEeSZtYOzQxlvjCzTDEh2eCh4RaEnlA7/ABMSOjMgj25FzdRzIir6W0eZs9ZSGhKM3aIFchUg/wAt8Q2jdEzVs84tZzaZ6lgt0m7gxUGlQTShyG7KLcM460KVaFYVUgjeIRmvjELqbKK2VaihLMSNxwBHiDEmxjTNdd4bz54VWY5KCx5AVPwg7GK/rxaujsNoORKXB+chP8UQZRoy0h7WsyZmzlubtUjzPlGg2LSCyhNcKDMMsojYVAYi9TwB/LGdaDs6vMRWr1piKKCpBLZgbxn3Rodus3QO0ssOkVgwfAAA4ZMKYXqnvGyKFE6vK04WibQgBwFvArVAuYJoDU1yxh1qHY1EuZMui8zEE7SAzUrC1stjPUs5YCp4YcNkVmx6bmLZxJli5XFn9Yg7Bu24wVLXp/WcSqpLo03L3U57zw8YpyrMmOXYl2ObfrZwEHslgrviVstjGyhPu1B/XfBSTs8oL2qVOxTUn8u2JSy2baJY31Y0PcBXzAg8ixEZ3abKgfEUp5wskvHBSeZqn975CM61hRJ1TTrcqCn76mg7zDhZt0dbq14givkTDVXUYHBtyVr3LDmQjV6qilMb+Df3YiXQ1PZJG/D+FoN9qBNASx9kA4cyMB3mECLx9Y02A3l7zh5mDzbPVaN1BlVHIp8B8YkdC7u/ggRFiwS987xnfIxyBFjIunqVuexQAD8O0csuUSWjNaFTqsbyjDCpYU3gYxFTkAJJ61d5rTkD8Iaz5tRgwpspDOk0KTPlThVWERuldX0mKVdFYHYQCIzSfb2ltVWKNsN44/rdEpo70gT5WE1RNG8YNTlkfKNRk2016M0NTJYyzuPWXzxHjFM0lqdapVfu74G1MfI9aNk0brzY51AzdG26ZhjzOHnE4LLKmCqspruMIeYpssqaMCCNhFD4NBpFpeX2HZPwswj0ZpDViXMFHlqw94A/GKtpH0aWZqlUZD7hI8jUQJkjaUmHtEP+NFbzpWLDYfSJa5YArLIHu0+GES1u9FrD9nN7nX5j6RCWrUC2Jkqv+FqH+9SFJ6zeled60oHkw+kSEr0sj1pL+A+sZ7P1dtadqzzO5Q38MMZlmde1LZeaMIk23Vv0hSbVOWVQo7ZXhStNla50xi7Xo8v2G2GVMSap6yMGGJzBrTvy749J2C2LNlJMU1V1DDkRUfGCk8vQKwlegwMQVPWGewnNdahCAVrSgNTmMd2UIztPt0arKYdW7s3AVYlaNUkVzEVrWy0MdIMHr0SstRsPVGJ74fWy3ymBDX6gHowrC6Gui5hStO3XHdxMKi+6H/8ATyzvWviSYWYwSxyrkmWnsooPMKK+cBjEBWMUj0q2m7ZUT25o8FVm+IEXN3jNPS3aTfs0vZR3416qj5xIPR1aUky5s24rTg92WWAIQFBVueOHfD3TCibZprMalw+NcnUg1rvqD4xU9D6S6GzTyO1eF0cWFAeQu17otmhJZSTY0mDGqu4b33DGoPBodRraNHGzWQhyTMMtAQdjzQDd5gMR3RCWdWXsoaDaQf15xYtcrQ060FExusZj82wQcwMe+OaOs5ABpVuINByJp5Vg5GC6LW8MZZHEUofH+cSayWHau03H6/yg6qqiri5vYHCv63iFlXIqA4OZIphzIx7oy0EqUa1APNsvrCzINoxPs4E9wjl+mZK/iy8fkDCyGvqnmMK9xoTASEmU3sCnvUr5fOOTQKit6vsjrL3jZzwhxMcVxelclbAnwxPnAlD3GTdTI92YHMCJCSprY3lAp7Joe8ZeZhKRbVc4BmPvKadz9nwhWZKU9sh65Cpp3KMz5wd13MV3XhEhum4HxaBCYknj+9/4x2Ioq0zHByRQfXxah3HAU51IhCdZ8zUknOgoD4RLtLY+rTfU/TOGbSymAN4VxXao90VOHA926IK7abNmLo/Nu+nfEBPlTchXuy8f5xerXYy2F3DeTTwpjEZMsjLg5B47e9fn8IQp50e5xJp4mFbFPm2c1lTZi02KTd/dyicbRZBJW9U+1l4HGEptmp2qA+R5GNQJDR3pFtsqga5MHvYHxGHlFksHpYknCdJZTvWjDyofKM9m2PcK8NndDZrMMcKcDEG22HXGwTspqg7mND4NQxLqsl+y6/ryjzm1n747JeYmMt3T8LEfCJPRv9FqcqHkRBH0FX1Ywiza222XlPY/iCt8RXziYsnpOtq5iUw4B1PiGp5RYmpT9U0bOUp5qPpC0rRxkKqBaKMgBgOEZ9ZfTBNHbkn8syv8SxK2f0vyz20mrjtCHvwgxLiss7ocSrIx2RB2XXdJoBSYpr70sHwrWHi6aLesf3h8jFiNtLagy50xnM1lvYlboNDQA0NRugti1GscjrEvMYZBiKcMBjTvh79rrtPj/OAZ4GZA5kQopNaGzQz0jp+zyhV5yDgCCf3RjFN0x6RgKizSSx9uZgv7oxPfSLEvLEAVNABtMY/6S9LS59qTonDrLl3SVyvFmJAO3C7lEXpnS1rtX7WaSvsDBP3Rn31iI+xsNkSTOr+khJmVapRhRwCa0zBwIPgdpi16R0/IUBkfpXp1R1s97E4nlnFGs1hmsaKhMWvV3VxVYNaSA1eqhyrsxyY8otR9oWykgvNr0jG8xO85DdE+Aw3Eb1pe8CaefdCryJguhFW7XrFhjd91ajHnSFks0talm7jgBuAT/WM2tGUoy2aqt1xh1xWhGdAaEd1IXLTr2IAX2kF494OI7g0O2NVwl1HvCgpvC0qeVI5IlLQlnqNoxUDuJr4mBE5Mtc1IY8TUjhXZypCpmGtDVRvpX+9s7xAm40CSqj2uyByI61OKiBKsVRSZMLj2QaLTjjePee6IlJW9br8a4+OI+EAOzCjHozu4/iy8PGEpjIuCId15QVQc2pT4weXLcgX2Db7uAI55nyHCJDKl2tFrvIOJ53jXzMEarYFgK+rtPCp+kFmMB2AScuqQFHMnqj4wqLGWH3hr7oHV79reQ4QEj9iX2R4wIcESxheA/MfrAiTlost4ZkHMHceWRhspPZa6p4ZNxH02cYECECWixEgEMajYeyeBAhnMnAAgSiGGagCo4ima8YECJEDZ2YBqEb0IAJHA5g/rCGz2QHsrwJOBB3GuMCBDAYzrGwOIw23cSPHMd0IzLCDiOtuOfmcBAgQg2n2MjZQb86cwIZzLDjjieH0GyOwIQReyU2U54QjMsVM8PIQIESJNZhlTOCfZDAgRIT7NXDODrZj+s4ECJD9EdpPnXyhVLOTnlxzgQIkXSwDPLyh1KsJ3V45QIEIO5Oiandy/WMPbNo0br3EDDzw8CYECAxL2TR9MRReAy7/5Uh2ozVgGO0DHxBy74ECM2tFrOG33R7Jx/wBO6HLTVwDjPIDrV7s++nfAgRVDK5BoMBuY1P8ALvJjs50NDMAwOBONDsocwYECBCiY47FSP+ZWvdhXxgsx5bj7xbppS9u/OMhzpHYEBEkM1AJRLqPWfKnBwOt4HnBpqVwdSuPcedOqeR8IECDUPLtmN1aPTA3fV4E9mvDAwWaUPVJMuuypWvAbD3QIEKcFmG5P3B9YECBBpx//2Q=="/>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1267" name="Picture 3"/>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rcRect/>
          <a:stretch>
            <a:fillRect/>
          </a:stretch>
        </p:blipFill>
        <p:spPr bwMode="auto">
          <a:xfrm>
            <a:off x="72572" y="999469"/>
            <a:ext cx="9013371" cy="4997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6857999" y="5562599"/>
            <a:ext cx="2227943" cy="4342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81170877"/>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AutoShape 2" descr="http://studio-creator.com/blog/public/html5.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28676" name="AutoShape 4" descr="http://studio-creator.com/blog/public/html5.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7" name="Content Placeholder 2"/>
          <p:cNvSpPr txBox="1">
            <a:spLocks/>
          </p:cNvSpPr>
          <p:nvPr/>
        </p:nvSpPr>
        <p:spPr>
          <a:xfrm>
            <a:off x="152398" y="381000"/>
            <a:ext cx="8610602" cy="609600"/>
          </a:xfrm>
          <a:prstGeom prst="rect">
            <a:avLst/>
          </a:prstGeom>
        </p:spPr>
        <p:txBody>
          <a:bodyPr vert="horz" lIns="91440" tIns="45720" rIns="91440" bIns="45720" rtlCol="0">
            <a:noAutofit/>
          </a:bodyPr>
          <a:lstStyle/>
          <a:p>
            <a:pPr lvl="0" algn="ctr">
              <a:lnSpc>
                <a:spcPct val="110000"/>
              </a:lnSpc>
              <a:spcBef>
                <a:spcPts val="600"/>
              </a:spcBef>
              <a:defRPr/>
            </a:pPr>
            <a:r>
              <a:rPr lang="en-US" sz="2800" b="1" dirty="0" smtClean="0">
                <a:latin typeface="Segoe UI" pitchFamily="34" charset="0"/>
                <a:ea typeface="Roboto" pitchFamily="2" charset="0"/>
                <a:cs typeface="Segoe UI" pitchFamily="34" charset="0"/>
              </a:rPr>
              <a:t>Scrum </a:t>
            </a:r>
            <a:r>
              <a:rPr lang="en-US" sz="2800" b="1" dirty="0" err="1" smtClean="0">
                <a:latin typeface="Segoe UI" pitchFamily="34" charset="0"/>
                <a:ea typeface="Roboto" pitchFamily="2" charset="0"/>
                <a:cs typeface="Segoe UI" pitchFamily="34" charset="0"/>
              </a:rPr>
              <a:t>đã</a:t>
            </a:r>
            <a:r>
              <a:rPr lang="en-US" sz="2800" b="1" dirty="0" smtClean="0">
                <a:latin typeface="Segoe UI" pitchFamily="34" charset="0"/>
                <a:ea typeface="Roboto" pitchFamily="2" charset="0"/>
                <a:cs typeface="Segoe UI" pitchFamily="34" charset="0"/>
              </a:rPr>
              <a:t> </a:t>
            </a:r>
            <a:r>
              <a:rPr lang="en-US" sz="2800" b="1" dirty="0" err="1" smtClean="0">
                <a:latin typeface="Segoe UI" pitchFamily="34" charset="0"/>
                <a:ea typeface="Roboto" pitchFamily="2" charset="0"/>
                <a:cs typeface="Segoe UI" pitchFamily="34" charset="0"/>
              </a:rPr>
              <a:t>được</a:t>
            </a:r>
            <a:r>
              <a:rPr lang="en-US" sz="2800" b="1" dirty="0" smtClean="0">
                <a:latin typeface="Segoe UI" pitchFamily="34" charset="0"/>
                <a:ea typeface="Roboto" pitchFamily="2" charset="0"/>
                <a:cs typeface="Segoe UI" pitchFamily="34" charset="0"/>
              </a:rPr>
              <a:t> </a:t>
            </a:r>
            <a:r>
              <a:rPr lang="en-US" sz="2800" b="1" dirty="0" err="1" smtClean="0">
                <a:latin typeface="Segoe UI" pitchFamily="34" charset="0"/>
                <a:ea typeface="Roboto" pitchFamily="2" charset="0"/>
                <a:cs typeface="Segoe UI" pitchFamily="34" charset="0"/>
              </a:rPr>
              <a:t>sử</a:t>
            </a:r>
            <a:r>
              <a:rPr lang="en-US" sz="2800" b="1" dirty="0" smtClean="0">
                <a:latin typeface="Segoe UI" pitchFamily="34" charset="0"/>
                <a:ea typeface="Roboto" pitchFamily="2" charset="0"/>
                <a:cs typeface="Segoe UI" pitchFamily="34" charset="0"/>
              </a:rPr>
              <a:t> </a:t>
            </a:r>
            <a:r>
              <a:rPr lang="en-US" sz="2800" b="1" dirty="0" err="1" smtClean="0">
                <a:latin typeface="Segoe UI" pitchFamily="34" charset="0"/>
                <a:ea typeface="Roboto" pitchFamily="2" charset="0"/>
                <a:cs typeface="Segoe UI" pitchFamily="34" charset="0"/>
              </a:rPr>
              <a:t>dụng</a:t>
            </a:r>
            <a:r>
              <a:rPr lang="en-US" sz="2800" b="1" dirty="0" smtClean="0">
                <a:latin typeface="Segoe UI" pitchFamily="34" charset="0"/>
                <a:ea typeface="Roboto" pitchFamily="2" charset="0"/>
                <a:cs typeface="Segoe UI" pitchFamily="34" charset="0"/>
              </a:rPr>
              <a:t> </a:t>
            </a:r>
            <a:r>
              <a:rPr lang="en-US" sz="2800" b="1" dirty="0" err="1" smtClean="0">
                <a:latin typeface="Segoe UI" pitchFamily="34" charset="0"/>
                <a:ea typeface="Roboto" pitchFamily="2" charset="0"/>
                <a:cs typeface="Segoe UI" pitchFamily="34" charset="0"/>
              </a:rPr>
              <a:t>cho</a:t>
            </a:r>
            <a:endParaRPr lang="en-US" sz="2800" b="1" dirty="0" smtClean="0">
              <a:latin typeface="Segoe UI" pitchFamily="34" charset="0"/>
              <a:ea typeface="Roboto" pitchFamily="2" charset="0"/>
              <a:cs typeface="Segoe UI" pitchFamily="34" charset="0"/>
            </a:endParaRPr>
          </a:p>
        </p:txBody>
      </p:sp>
      <p:sp>
        <p:nvSpPr>
          <p:cNvPr id="2" name="AutoShape 2" descr="data:image/jpeg;base64,/9j/4AAQSkZJRgABAQAAAQABAAD/2wCEAAkGBxQTEhQUExQVFhUXFxwYGBcXGBgeGBgVGBcWFxccHBcaHCggHBolHBQUITEhJSorLi4uFx8zODMsNygtLisBCgoKDg0OGhAQGiwkHCQsLCwsLCwsLCwsLCwsLCwsLCwsLCwsLCwsLCwsLCwsLCwsLCwsLCwsLCwsLCwsLCwsLP/AABEIALgBEgMBIgACEQEDEQH/xAAcAAAABwEBAAAAAAAAAAAAAAAAAgMEBQYHAQj/xABMEAACAAMEBgYHBQQHBwUBAAABAgADEQQSITEFBkFRYXETIjKBkaEHQlJiscHRFCNygvAzkrLhFRYkosLS8UNEVGNzk+I0U4OEsxf/xAAYAQEBAQEBAAAAAAAAAAAAAAABAAIDBP/EACIRAQEBAAICAQUBAQAAAAAAAAABEQIhEkExBCNxobFRA//aAAwDAQACEQMRAD8AynWSUZlrmEUxIzIGwDbyi1+jOwjppstZ5VjLvVSlcHApiCD2/hFb1nlqZ9ZXXRlUgrjjtyhfVfSU6xzemlygxKFCHqBQlTvHsiOf0t+3x/E/j0fXT7//AE/N/d1olssxOliqTmRmsa9amJuuVqdmyG+k7IX0yiB3UtYx1kzNHYf4axC6N0zbLVpFJqLZ0m9CZQvlrl0M0zGjE1xiQ0hIty6TszzJtlWa8tpaMgcoEW+xvKxBJqxyO2PTv9ePDzS9kb+l5Ch2UtY7of1qo5JrzAx5mENbcLdY0dma8ktS2AJPSMC2Wcd0vYrb9vsbG0yDNZJqy3SWboCrVgVLG9Wp2xH66WC1i1WMzpyTHYgI6IECUmLmteti1e6M3f2oset2j5anR4Ysbs8qGZut94UNK92HKENf9B0kSLgd+j6TEksaPdY1O6ohlrlYLUEsgnTw5NrS6/R3ejIVsxkcaY8Ida36anWaWt4pPWcXUEVFyiqKdUG9m27KK8r8YfHrd7/xn2qzUtsr8dPExY/Sk1DYzvlMPAp9YrOr5H2qS14ftFwod8Wr0oSgUsZJIos0YCu2XxG6M+mvalSSCyjKuHjDs6vVJN8EDYVI37RWmUMkurdpeJBzIA8hX4xoNnRCKXh1gQcRgVNfg48DGLez6UVdBtWpeXSlagmta1xBFcicq5QvpYgCXQg+0QdtEricuzExpRLnROpyvK2WBIAH+KIW3Lerl2t528hCddsb/eHrXRcwOxesh345ecTDWmVdISbU8ic+/lthvofU212shpSKEPrOWCkcDdqw4qDGj6E9F1nlkNarQHbO4rBErTHAGuzO93Q9sXtnE6VLEqUzywXoSxqetVyR33RSEX0HMnsDZ7NNu0p1UmMCa76R6EsNjsEj9mLOpG2qVwyxOMPH07Zl7VokrurMT6xUsc1V1btkuW6PZZwqysCUYDAMDmBvEWqVoW0YVkzOzTLgIu/9YrJ/xVn/AO6n1jp1lsQztlnHOan1iSnS9GTxZLMhlTLyooYXTUES0BrQbwYoOtOqdtm2hmSyTmBUY3GphxNN8blL1isZytVnPKbL+sLppaznKfKPKYn1h8oJO9edLJqHpEOCbHNpXaF7sKxP6R1Y0iZik2aYRdNSuOJCjxBQnL143VLShyZTyYQorDZBsOPOI1UtiP0hsdqJvMCejYkqVwOApnu3RYtF6EtIkhTZ5wPSsadG1aUWhyywMbb3Q10nblkSzMetBQBRizMTRVUbWJwEKxkmuGrlonLLCyJxoTW6jHMDhFbGqdrVSv2e0UrX9m2fcI3uy2dyvSWkgGlejB+7ljOhPrkDNjhuAit6Y9IEtCUs8vpSPWxC/lABZh3AbiYfkZjPNYrDNSxSQ8t1pMFQVYU6j51EUKyKgmsBmMa12HONjka/WuYAyJKYEVoF2HLtTRX+URukGsNpb+1WU2aYf9tJBAJ95MmHIseUGNS4q9k0raWl3ummAGrAknrGhU47hQwnK0lbFJK2hqtmTdqcLoxoTlFi0xoVpMqSqGWZdSEmrirVOH4WxPVzhhP0dPQgGegrvOA8Fzi6ntzuu2W22uYrrOmX0ABHVUUOOOCiJW3yWOj5tATU7BxURF2FnQvWcszAZA4Z71H6ESumpx+wPxIy/GIjPg3sdm+7So9UfAR2JHRsmsmUd6L/AAiBEwxSbpGbNPUAQAAELgCd/fDS0Xx2mJ7zCmjgbx5QfSarUUJOG6kEmO1tt1Kej5Q1vkqa0a8MCQewxzHKNG1ssSi26KShK/epiSTQKuZrU5mMj0VbJsmYsySxV1NVNAaGhGRBBwJift+nrbOMmZNmtelluja4i3SQKkXVGymcbnLrGbO2iaxWQJbdFqmCgz0AqfWljaeZiE9IMgSW0eRfN2a/arWpeS3hFUtOl7S7I820l2SpQlsVJFDSmWEMdMaWnTRWbaHmFTVQzsbtSK3QThkPCK8mZGn6+yzLSzm8xDW6XW8xIoRMqBU4DDZCfpMnmz2aQEAAMxlI4MhJx7jGVTtJWiYAHmT5gBDLed2AYZEVOBxOPGDzLRPmU6XpZlMr7scfzZQWnxSGh7VLM6V1bpvim7OLr6RZIaRZTWlGmjzEUPR6UmISgWjCnWqfKNF15A+zSSQDdmtSuQreOW3KD00z9tHuAGNPdFcTxpu4xcLHYLD0K9JKa89an7zE0G2uw1pSKjIV5kxVQM7saBVBLMeAGJjRLHJ6OUkpws2aK9QGqIScQ7jtHKqoebCGQcriETVWyzATKRgqzADMZ3CBKqWFScWoWoq1OESWjtAyJJb7PLM1rxIecKqm67LJphve8dtBEw0t7ovhXpko6oVfZQLRVHAYc4TOlVoVAIIHYAx7ht7o1jled9Gk3RTOb0+azE5gE48zt8oCtIk4Ii14AV72hjaNKM5p2Ru298NZbgEE0pGmdp5adJs2AAHIRFzq4k4mDSmLE0GX6EObNY8y5/XPZ8eMFpkRjSXbAZ/rZ9aQ0tOrZPWZyTuwMWYsq4CC9LyjN7bnSuaH0JLc3WLV3Cgr3gVix2XRsmVgktRxpj3nODSHUG9RRTGuGHfEXatKs7XJClmO2lfAfMxfCttStpmSkFXujux7hnDaxaQaaSLNKmN71Si+NY7onVo3hMtLXm9iuH5jt5DCLQCAKLQAbBgPARL4NLDYrccWtbyh7MtnY/vMaeUXLUmwPNbpZ02bOWST0ZmtWs0ihYCgGCnd60VjpncrLTF5hCqOJw8Iv2mrWmjbAbpFUW6nvTWrjTneY8ozjc+Fc170402YbLKaiL+1be3s8hu2nlFdlSVUUXv3niTEfouYSt5qhmJJriT+vnD9XjUYtR2hLcbLamGwNUD/AJcyvwe95RZHoxbAUJPV2UOzlFS1ilkPKmDjLPf1l8Cp/eic0dab8tW3jHmMIqXbO/2eaZVA0ifiJbYpeHaThhQqRiNmUJW3V/rF0cmUaDr9uWwr1WIzzNG2wnrMP7OXrQy2ExTxU4043b0Tep2m5U6aZObPKN9aYVW7t72jHLhOWa1txXpVlCFgLt0jZ+uIg+sZpYObD/8AT+UPdMaCazzHFS0tiCh2rvU8t+0Qx1oT+xIN7r/ETD7EmTE9odP7PJ/6SfwiBB9G4SZQ3Iv8IgRrGWIdAQOqJY44kwtZdGXiC5rThhDL7Sd9MvnD2RpItRAMwQCK4YGMOoWiVKXqrWu0g/CGvRS+JPEkw3xIH6ML2OSpYB2CgnEknAbTQYxIaWi+qgPdD6x2KY+KSzTeAaeIGESNnnWZKAOrHAXVlM10KSQatRTWgJFcaw405pnpkVZZagW6zHBjjsArQf6QhAWw3Ki8CwOIGQ31O/lDTpzwhxNsigVrgO88obgExEpZiby1rmNnGNW03ohbTZl6RujlpNvNMJoB1SMqVYm9QKMSSIz2To8SKNPNXzWQCQ28Gac0X3R1j7ucaNqxYzaklzLVaZZpW5LDIAldgRcjTaanzhkY5XOzfQOhQay7LLMqWcHmsfvZg95vUQ/+2veTFmTVvo1pLdR+X+cTcuzKigKBd2BcoiNNaaSSDUgsNlcF/EflnG3C8rUVpvR7y0vX1FcBibxPAU84pekFAatSTTMnGo4w50jpvpiWv15beAAyERiymY3QMfGndtbhsitPGV1bSzMARf45N47uJh2tmAzNf1v+kS+jdV7Q1LssqD6zm7Xia9Y+ESX9SJ5zmShyvk/ARlrpX3cKoA240EdW0dUCgr3HPuhbSuiuianTS3YZhbxI5mlO6sR11u+IlJrwyt+kVlCrZnJRmfoIJpG19EuVXOQ+Z4Qrq1q001untIJBxVDm24sNi7ht+JWpCehNFWi1npHJlydmHa/CDn+I+cXCyWCXIW7KUKDmdrHeTmYel6DhDSdOjMaojPBOkpCLThxjkizPPmy5ErtzDSvsrmzHgBU90dIx8rn6N9G9I72th1VrLlcT67f4e9t0QHpR0obTaxZZcy6LOAWIxPSGhOFdi0Fd96NIt9plaPsTMBRJErqj2iBh3sxHeY852nTDXy6k3phZ3dwQS5xOG6lYy36W+yrdABJam05nwhZXhjoZHmgFL0xmFaAEkYAHADftptiStGjLRLBZ5E0AYn7tj5AQsYq2tenOsJSjAEFuYIYUPcYc2DTiyUKsCTUlSMQMN3h47Ig9LATJ5ZQammBGIwxqNhiy6qakWm10ZluSvbfLuGbd3iIGs6Qtqtc21tdobtcBmTw/kP5xoPo81HnSJy2m0G4QpUJ6zVUrVh6uB54ZRctAasyLIB0a3n2zGpe7hko5eJh1pG2BRTbuERRutF15JG31d9QRT5+MZ7rUx+yyh76/BjF7oXJLbsozzXo3UlptD/AGJLDZ5wCKL2Sgdlt2+OwJMslQcMht4co7B5NYwsDqk+X65w60XdvdbtVFMd+cNQucHs4o6/iHxgQ9rlqt26a1rUVBplCAMCbLox5n4wFUxIYTDsMHWZsxEBX2YY4UA8OMaXqT6LHnXZtsvS5eYlZTGHvewOHa5RYlL0BoC0W6YJchC1O0xwRB7zZDlnwjYtXvRZZ5Mv7yZMaef9qhC3N4lgg0PvHrbqZRdtHaPlyEWXJlrLRclUUA/nxh2BDqZvbfQ/Z2rdnOPxoj+YumvGK/pD0ITD+ytMuu51cCnix842oCDgQamL2bUnTclQkuchRRQBJxAA2AK6ig4AxD6S1L0q2DyZjDg0s4/lapj0Hdjl2HRkeZ31Vt8v8A3aeOUtj/AArEvo/WC32UUWxSlptMiaGO+rF6mPQQECkWrIwa0elC2AilmkKNt5nJ/jERuk/SLPm9Wcolr7CkqCOJxveNI9FNKBzAPOEJmjpTdqVKbmin4iLR4R5tTWKUf9RCr6ZW71MTzHjnHoCdqtYn7Visp5yJX+WGz6jaOOdhsvdKQfARavGMQ1fSTe6We4LVwU4iu87+Aiz/ANMSj6wjRD6P9HH/AHOUOV4fAiCt6OtHn/dh/wByb/niOM5bSKHJhDeZaxtb4xp//wDO7B/7JHKZM/zQQ+jawH1Jg5TH+Zhlg8WR2m2D1TXjsjUfRvq0ZEs2icPvpowBGKSswKbC2BPIDfDrQuoVillZvRs5DEpfcstLxuG7kcKHGsWi0Tgoqf1xhtWYzn0tWy8JVlqaH71wDjdFRLXxDH8i74yObJDrfDKhU3qAGp7Q7ROOzwic09rGJ9rmTmqUZzSmfRjqrTuAPeYrhlzLROuyJXUFTtOGNWJOFBnXIbTAu9bt6LrDLs9hlEduaBMdmpeN7FQeAUgUi3/bBvEZHoTXORJlSpLMxZQsrqqzBmFFF24DeqRhTPZFotVptNB0ch2J3ggDnUiMNLRbZNmmkGbLlORiCygkHnCvSgjqnDZ3RR1l6QIJmdFKGytK+TP8IfSrU7KsoEVpViKgE5k4nARqCpXSGlQuCYnfsERlkYlqtTHa2zjCEuXvhQmEHaYipxO2M91y6lobqEhlDVotNqnrE+7ujQTNCpUxQteULvKZJRmEoRUE0HWqMiB6x2wUxFytamVQvRDAAYzhsw9iBEZ/Rto/4VfEf54EZaxTbkBZeMXqXqG3rTlHJSfiRDqVqTJHanMeV0fWNZRsUC0yDeYgbT8Y7YNGzZzrLlIXdsAo2+OAHE4RoP8AVuz0YokyZd7TEm6NmylccPnFs9G+hFVmmBFAGRFaljkCTnQbMqtD4rSmoHo6l2QLNnUmWjOvqy+CV2+8cd1I0BVjqiDiM6QAjscgyCBOqsHgQIk7AjoEGAiQoEdAg92CsIk5AgsHCRJyDBY6I7Egjscgc4Q7CDG/+D+P/wAfjyz4Tfz7G72ufu8NvLM5MMg11miva3S5s2y2hJP7VpThPxFSAIsBWsFCBcYQxjVj0TTWAa2NcX2BQue7FV2Z1PARf/6uWeVIeRLlhUdSr+0wIp1mOJOOG7ZFimTBDO0uAKk4RJlOpuqs6VbWeelEk3hLc0o7HAMorWl2v73CNHm6RCimZ3fWGFst1cFy3w1liDUXnTi5qxr8oCt1CC23BQPidu2CEQCsSFvQS/BwgjqgVyi04o3pf0syWdJCGhmVL0OPRrmORJHcDCWps4tYZFT2QQOVcP1wjmtllS0va3NayrsldwIl9IT4vSHWptjZbFIDU7Nd2ZJHfSkZ5NT5P4EObg3r+u+BGW1Xm60BaFbOxr7Tov8AChhfR+m50+YEaWkuWQSxvOzXQCcDUAHuiC+0c/CJ7VzRcxpZtNPu71ziaA3m5AgDnyhvKyWs5Fo0LKmtZ3QqBemdVQFBuilADndPHdFw0b0cmWEIMumZYUUnabw6vnlSGGhNGXW6RgCaUTghA+nmYnkEdLWZCqUIBBqDtG2OkQ2Njl1qFuk5lCVJ5lSCe+CPKYHCY/I3T5la+cZJ2orCsNEEz2lPND8Q3yhZTMHqIeTmvgV+cCLhYOBCAtJHalTBxoreSMT5QP6SlDtPc/6gKfxgQo6Cx2E5VoVuyytyIPwgxiTtY4RAgQJ2OVjhhlpLSkuQBfPWbsooq7cl7xicBXEw4D6CzZqqCzEKozLEADvMV21aQtLjq3ZAOQpfmnyur4GGEjRsuYQz35rAVLTWvEA5dUmgruAEanCs+UTNp1ssyg3WM0gVPRqSKfiwXzh5Z7Q0xBMmp0S5hGIrvBfYD7uPHhWrXo0vLVJKuCHD9IKjrKcMcMAdnCFpGgy37Z3mke2zFQeRNPCNeA8kladY5daSlac3u4J3ucPCsd0RpCa8wrNVFqpZQtcACBiTnWu4ZGG860yrODWhIFSNgA2nd8YeaClNdM2ZXpJtGofUQdhOFAanixhskEupUQUoMawhaLWqdo47hnDGZMmTQfVTcMz3xhpzSGkEXBRVoqel7VPmNdSigipmHELngqbW4nDnEzPKDAGGUwwI0ssm6oWpagpVsSeJO8w6VqQmY5ASpeCs8EjhMBdDQdDCFaQy03ajLss+aMCspyvEhTTzpEkBXpZLmnVLPNZ8MXY9UZ1Jpu3RM2KTSWi7lA2Uy4fOIubYeoqyrvRJJ6xxrfCKerU5Mb55jlEuuzZTKLkeJYId4jkEv/qv84EZxpmyaMtbYCzuPxFF+LV8o2PVTR9NHypL4ME6w3MSWPmTFbqWZRmCRWtajGLXJa7Sm6EUs9uSyyVM1gktbq3zgoJwFTsqd++JGzWxHAKsCDtBqD3iI62WaXaJEyzzR1JilT37QdhBoe6MW0xqjpPRbF7M8x5IymSScB78nHHiBTjDoeggYbWi1KlWcgAbTlGEaH9Llrl0E1Zc4bfUf6Exb9YtZTOsUq2SkvS60eWdz35UwGm40Fd7CNSaLcaLo7Tkib2HrxutTxIiaVhGB2jSVmkSVlsbShWajIJdzApKJBDsa0fpya0JqOUa5q/pUTZEuYRdvKGI3EqCR5xq8ZmwSrBejoaGqWld8KCaN8YLsyzI3aRG5qD8RCY0fK2S1H4RT4UhUON4joaJEfsKe/3TJg+DQPsg9qZ/3H+bQ4ERGsWmhZ06ovTWN2Wm9jlXht5AxIlpe3dERLRnac/ZUsaKPac7Bw2+YYaOsShi7OZk7C8zOqk0rhwA3Cg84V1f0S1L0xiZ00XmYjEKeGzYANgoNhhzN1bs8sMzkj35jXttagE0rUxrcGaEqfKM1ZLG6zA0BUEmufWJKmoGY3UhppbTKSRMC1Yr1atQAscNgxpUZRGpLldMXkXmKJUChNWqQHNOdaZjA4Vjk6wlpVxg2eOBBvZlr1KZ5HlDtHQ2reuQr0douBaG66qQQ2ZBArXImvDbDm26xKzlZTGoIyyoa0Yc6RWJGrVmkuJlotCuoqFVmUAMwpU3TUm6SO8wdrIZjEWaW0tCADOcEC7j2EOeBwPwpi8RyTOipazpt5j91LarbekmihC8QtQx404xYLVpVmwQUG/bENYNHiWipLqFGzOpOJJrmSSSTtJh/LFMx4fT/WM26ZClnk1NWxMR2uGtMqyySztdQYYdp22Ko2nP54Q9tNsCoTUCgz3DMk7qCMA1t0ubdPLsSJS1WUp9naxHtNnyoNkSP7V6WLQZlZcmUJdey14sRxYEAHujSNW9OS7ZIWamFcGU5qwzEYDbrBdF5akbeEXb0O6RKzpsnYyXx+JSAfJvKMtNbgpaCF4RaZAirPCbzaCphB5uQzO79bIMqhes5FR4AbeUSHlSy2LYDYv14+Qio+kXWSUsl7KrVmvQELjcW8GN47CQKUzxiJ1x13mPelWOoGTThmeCbh73hvihWfR85mwluxJ84U1/RNopZlqcZol0puFWPgooeJiRlPljj+t+MVHVbR01RWcTgKIhJ6oJqaDZUxabKl3eOdPLbFVC9H3/AMf+aBCvRNu8mgQNaZyq3lxriMRFrBitWFl6TcQGNPynHjFjVoIacK0NZWscgOZYny7wzF4eG6vCOWylxgcRtGygIJhvP1bsjChs8r8qBTjicVodsMZF05qnYLaKzpIDn/ayuq3MkYN3gxH6B1ImWQTJUucJ9mepuOAJiEihpgVcHCoIG+D/ANTpS4yJs+RwSYaeDVrBjYtISqdHaZc4VynJdNN95M4Qj5+pKvMVpl4hMFUIcBgBmx2ACprlFc151gtFPs1lkWhJaVDOJT40PqmmP4vDfF5GnLfL/aWS+PakzQf7rYx1dfZa4TknyT/zJREVtqxh8vSduTKZaxzDn4w8la26SXK0Wnvlg/ERulm1xsz9m0SvzEL/ABUiUs+kw4qrKw3qQR5Rdphdl130v6rzX/8Ark/BYu+pmkdNWmYpnASpA7TTJRVm4IpNa8SKc40MWxv0IN9oJ2xai6EqNrH590VPSuibW1qWaqLMVALtXCi8Sb9duVBgMqxZ0mnYY6ZzbzDLgs0z/t7kVl2dKbROmE8qLLHxhC0aItDmsyfJXgELYf8AyN8oeTXJ2nxhuUi8qsNRodFJP2uYpIoTJSWpI3VKtTupCczRFmJqyz5x3zZ8yneqsFPhD0S4VEuLajWx2GWh+6kSpZ3oihv3qV84kJdjrifODSCBAtNqu1AzMIITCFhs8ysEd4TLwJTPSnpW5IEoHGaaHf0YoX8eqp4ExnGg9FGeasaKTdUClWY5KtcK0xMSfpDt5nW1kGISkscTm395qd0L6I0S50nYJIr0csdIaZVS8zk8yFHeIiZ6wav9AGpXq4OpINBkSCAMtsM/RepXSFNyOPhFx0s4mvMBxvlq8mJisejWT/bZrn1ZWPNiv0MFLVXmQkWJwEJywWxyXfvhppnTcuzJjix7KDtN9Bx+cCPLVapchGd2CgZsdp2AbzFD03puZajdWqSfZ2txY/KGOkLdMtD35pFB2VxuqOG88YFma6ahSRxwHls5xbiOrFo3f8K/URN2ayEUouG+vyGHlCejxfGRHJcO5hjEpJXHZ8W88YNOOy0alBjv9X4GvlDtAVyOJ2KMfE0rHQnf+I/IwcLXI18QPmIiLfm+/wCf0gR0S23L5QIkLosEzghGDKwqMh1TmBEja2rSmB4REWK0dHNQ1qK0pXEA4HmMdvnFjXR7MTlTfFDVP09rsLM3RTkZg6NddaVByxBzGIyid0JrvZbSbqM6vSpV0OWFesKimO+K3r/qi88K0si8laA5EHMV2ZCMqttkmyGuurIwyzHgRn3GNRjXpmTPVuyytyIPwhSPONg1stMqnXvgZB+tTvziy6M9IzjtPNXHPCYvgeyO4xJtMAjZsjP9GekVXoC0lzlS8ZZr+b5AxYJGtsk0vB140qviOW6IlNO6vWeZLmMZShwjkMoumt00Ju0rjvin+h+YSbQ5OYQd/XMXRtYbLMDotolXih6pYBqXa4q1CMDFd9F9gEuzhsavRjXlhEF+Dx0zab4QBjtYEeSZtYOzQxlvjCzTDEh2eCh4RaEnlA7/ABMSOjMgj25FzdRzIir6W0eZs9ZSGhKM3aIFchUg/wAt8Q2jdEzVs84tZzaZ6lgt0m7gxUGlQTShyG7KLcM460KVaFYVUgjeIRmvjELqbKK2VaihLMSNxwBHiDEmxjTNdd4bz54VWY5KCx5AVPwg7GK/rxaujsNoORKXB+chP8UQZRoy0h7WsyZmzlubtUjzPlGg2LSCyhNcKDMMsojYVAYi9TwB/LGdaDs6vMRWr1piKKCpBLZgbxn3Rodus3QO0ssOkVgwfAAA4ZMKYXqnvGyKFE6vK04WibQgBwFvArVAuYJoDU1yxh1qHY1EuZMui8zEE7SAzUrC1stjPUs5YCp4YcNkVmx6bmLZxJli5XFn9Yg7Bu24wVLXp/WcSqpLo03L3U57zw8YpyrMmOXYl2ObfrZwEHslgrviVstjGyhPu1B/XfBSTs8oL2qVOxTUn8u2JSy2baJY31Y0PcBXzAg8ixEZ3abKgfEUp5wskvHBSeZqn975CM61hRJ1TTrcqCn76mg7zDhZt0dbq14givkTDVXUYHBtyVr3LDmQjV6qilMb+Df3YiXQ1PZJG/D+FoN9qBNASx9kA4cyMB3mECLx9Y02A3l7zh5mDzbPVaN1BlVHIp8B8YkdC7u/ggRFiwS987xnfIxyBFjIunqVuexQAD8O0csuUSWjNaFTqsbyjDCpYU3gYxFTkAJJ61d5rTkD8Iaz5tRgwpspDOk0KTPlThVWERuldX0mKVdFYHYQCIzSfb2ltVWKNsN44/rdEpo70gT5WE1RNG8YNTlkfKNRk2016M0NTJYyzuPWXzxHjFM0lqdapVfu74G1MfI9aNk0brzY51AzdG26ZhjzOHnE4LLKmCqspruMIeYpssqaMCCNhFD4NBpFpeX2HZPwswj0ZpDViXMFHlqw94A/GKtpH0aWZqlUZD7hI8jUQJkjaUmHtEP+NFbzpWLDYfSJa5YArLIHu0+GES1u9FrD9nN7nX5j6RCWrUC2Jkqv+FqH+9SFJ6zeled60oHkw+kSEr0sj1pL+A+sZ7P1dtadqzzO5Q38MMZlmde1LZeaMIk23Vv0hSbVOWVQo7ZXhStNla50xi7Xo8v2G2GVMSap6yMGGJzBrTvy749J2C2LNlJMU1V1DDkRUfGCk8vQKwlegwMQVPWGewnNdahCAVrSgNTmMd2UIztPt0arKYdW7s3AVYlaNUkVzEVrWy0MdIMHr0SstRsPVGJ74fWy3ymBDX6gHowrC6Gui5hStO3XHdxMKi+6H/8ATyzvWviSYWYwSxyrkmWnsooPMKK+cBjEBWMUj0q2m7ZUT25o8FVm+IEXN3jNPS3aTfs0vZR3416qj5xIPR1aUky5s24rTg92WWAIQFBVueOHfD3TCibZprMalw+NcnUg1rvqD4xU9D6S6GzTyO1eF0cWFAeQu17otmhJZSTY0mDGqu4b33DGoPBodRraNHGzWQhyTMMtAQdjzQDd5gMR3RCWdWXsoaDaQf15xYtcrQ060FExusZj82wQcwMe+OaOs5ABpVuINByJp5Vg5GC6LW8MZZHEUofH+cSayWHau03H6/yg6qqiri5vYHCv63iFlXIqA4OZIphzIx7oy0EqUa1APNsvrCzINoxPs4E9wjl+mZK/iy8fkDCyGvqnmMK9xoTASEmU3sCnvUr5fOOTQKit6vsjrL3jZzwhxMcVxelclbAnwxPnAlD3GTdTI92YHMCJCSprY3lAp7Joe8ZeZhKRbVc4BmPvKadz9nwhWZKU9sh65Cpp3KMz5wd13MV3XhEhum4HxaBCYknj+9/4x2Ioq0zHByRQfXxah3HAU51IhCdZ8zUknOgoD4RLtLY+rTfU/TOGbSymAN4VxXao90VOHA926IK7abNmLo/Nu+nfEBPlTchXuy8f5xerXYy2F3DeTTwpjEZMsjLg5B47e9fn8IQp50e5xJp4mFbFPm2c1lTZi02KTd/dyicbRZBJW9U+1l4HGEptmp2qA+R5GNQJDR3pFtsqga5MHvYHxGHlFksHpYknCdJZTvWjDyofKM9m2PcK8NndDZrMMcKcDEG22HXGwTspqg7mND4NQxLqsl+y6/ryjzm1n747JeYmMt3T8LEfCJPRv9FqcqHkRBH0FX1Ywiza222XlPY/iCt8RXziYsnpOtq5iUw4B1PiGp5RYmpT9U0bOUp5qPpC0rRxkKqBaKMgBgOEZ9ZfTBNHbkn8syv8SxK2f0vyz20mrjtCHvwgxLiss7ocSrIx2RB2XXdJoBSYpr70sHwrWHi6aLesf3h8jFiNtLagy50xnM1lvYlboNDQA0NRugti1GscjrEvMYZBiKcMBjTvh79rrtPj/OAZ4GZA5kQopNaGzQz0jp+zyhV5yDgCCf3RjFN0x6RgKizSSx9uZgv7oxPfSLEvLEAVNABtMY/6S9LS59qTonDrLl3SVyvFmJAO3C7lEXpnS1rtX7WaSvsDBP3Rn31iI+xsNkSTOr+khJmVapRhRwCa0zBwIPgdpi16R0/IUBkfpXp1R1s97E4nlnFGs1hmsaKhMWvV3VxVYNaSA1eqhyrsxyY8otR9oWykgvNr0jG8xO85DdE+Aw3Eb1pe8CaefdCryJguhFW7XrFhjd91ajHnSFks0talm7jgBuAT/WM2tGUoy2aqt1xh1xWhGdAaEd1IXLTr2IAX2kF494OI7g0O2NVwl1HvCgpvC0qeVI5IlLQlnqNoxUDuJr4mBE5Mtc1IY8TUjhXZypCpmGtDVRvpX+9s7xAm40CSqj2uyByI61OKiBKsVRSZMLj2QaLTjjePee6IlJW9br8a4+OI+EAOzCjHozu4/iy8PGEpjIuCId15QVQc2pT4weXLcgX2Db7uAI55nyHCJDKl2tFrvIOJ53jXzMEarYFgK+rtPCp+kFmMB2AScuqQFHMnqj4wqLGWH3hr7oHV79reQ4QEj9iX2R4wIcESxheA/MfrAiTlost4ZkHMHceWRhspPZa6p4ZNxH02cYECECWixEgEMajYeyeBAhnMnAAgSiGGagCo4ima8YECJEDZ2YBqEb0IAJHA5g/rCGz2QHsrwJOBB3GuMCBDAYzrGwOIw23cSPHMd0IzLCDiOtuOfmcBAgQg2n2MjZQb86cwIZzLDjjieH0GyOwIQReyU2U54QjMsVM8PIQIESJNZhlTOCfZDAgRIT7NXDODrZj+s4ECJD9EdpPnXyhVLOTnlxzgQIkXSwDPLyh1KsJ3V45QIEIO5Oiandy/WMPbNo0br3EDDzw8CYECAxL2TR9MRReAy7/5Uh2ozVgGO0DHxBy74ECM2tFrOG33R7Jx/wBO6HLTVwDjPIDrV7s++nfAgRVDK5BoMBuY1P8ALvJjs50NDMAwOBONDsocwYECBCiY47FSP+ZWvdhXxgsx5bj7xbppS9u/OMhzpHYEBEkM1AJRLqPWfKnBwOt4HnBpqVwdSuPcedOqeR8IECDUPLtmN1aPTA3fV4E9mvDAwWaUPVJMuuypWvAbD3QIEKcFmG5P3B9YECBBpx//2Q=="/>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4" descr="data:image/jpeg;base64,/9j/4AAQSkZJRgABAQAAAQABAAD/2wCEAAkGBxQTEhQUExQVFhUXFxwYGBcXGBgeGBgVGBcWFxccHBcaHCggHBolHBQUITEhJSorLi4uFx8zODMsNygtLisBCgoKDg0OGhAQGiwkHCQsLCwsLCwsLCwsLCwsLCwsLCwsLCwsLCwsLCwsLCwsLCwsLCwsLCwsLCwsLCwsLCwsLP/AABEIALgBEgMBIgACEQEDEQH/xAAcAAAABwEBAAAAAAAAAAAAAAAAAgMEBQYHAQj/xABMEAACAAMEBgYHBQQHBwUBAAABAgADEQQSITEFBkFRYXETIjKBkaEHQlJiscHRFCNygvAzkrLhFRYkosLS8UNEVGNzk+I0U4OEsxf/xAAYAQEBAQEBAAAAAAAAAAAAAAABAAIDBP/EACIRAQEBAAICAQUBAQAAAAAAAAABEQIhEkExBCNxobFRA//aAAwDAQACEQMRAD8AynWSUZlrmEUxIzIGwDbyi1+jOwjppstZ5VjLvVSlcHApiCD2/hFb1nlqZ9ZXXRlUgrjjtyhfVfSU6xzemlygxKFCHqBQlTvHsiOf0t+3x/E/j0fXT7//AE/N/d1olssxOliqTmRmsa9amJuuVqdmyG+k7IX0yiB3UtYx1kzNHYf4axC6N0zbLVpFJqLZ0m9CZQvlrl0M0zGjE1xiQ0hIty6TszzJtlWa8tpaMgcoEW+xvKxBJqxyO2PTv9ePDzS9kb+l5Ch2UtY7of1qo5JrzAx5mENbcLdY0dma8ktS2AJPSMC2Wcd0vYrb9vsbG0yDNZJqy3SWboCrVgVLG9Wp2xH66WC1i1WMzpyTHYgI6IECUmLmteti1e6M3f2oset2j5anR4Ysbs8qGZut94UNK92HKENf9B0kSLgd+j6TEksaPdY1O6ohlrlYLUEsgnTw5NrS6/R3ejIVsxkcaY8Ida36anWaWt4pPWcXUEVFyiqKdUG9m27KK8r8YfHrd7/xn2qzUtsr8dPExY/Sk1DYzvlMPAp9YrOr5H2qS14ftFwod8Wr0oSgUsZJIos0YCu2XxG6M+mvalSSCyjKuHjDs6vVJN8EDYVI37RWmUMkurdpeJBzIA8hX4xoNnRCKXh1gQcRgVNfg48DGLez6UVdBtWpeXSlagmta1xBFcicq5QvpYgCXQg+0QdtEricuzExpRLnROpyvK2WBIAH+KIW3Lerl2t528hCddsb/eHrXRcwOxesh345ecTDWmVdISbU8ic+/lthvofU212shpSKEPrOWCkcDdqw4qDGj6E9F1nlkNarQHbO4rBErTHAGuzO93Q9sXtnE6VLEqUzywXoSxqetVyR33RSEX0HMnsDZ7NNu0p1UmMCa76R6EsNjsEj9mLOpG2qVwyxOMPH07Zl7VokrurMT6xUsc1V1btkuW6PZZwqysCUYDAMDmBvEWqVoW0YVkzOzTLgIu/9YrJ/xVn/AO6n1jp1lsQztlnHOan1iSnS9GTxZLMhlTLyooYXTUES0BrQbwYoOtOqdtm2hmSyTmBUY3GphxNN8blL1isZytVnPKbL+sLppaznKfKPKYn1h8oJO9edLJqHpEOCbHNpXaF7sKxP6R1Y0iZik2aYRdNSuOJCjxBQnL143VLShyZTyYQorDZBsOPOI1UtiP0hsdqJvMCejYkqVwOApnu3RYtF6EtIkhTZ5wPSsadG1aUWhyywMbb3Q10nblkSzMetBQBRizMTRVUbWJwEKxkmuGrlonLLCyJxoTW6jHMDhFbGqdrVSv2e0UrX9m2fcI3uy2dyvSWkgGlejB+7ljOhPrkDNjhuAit6Y9IEtCUs8vpSPWxC/lABZh3AbiYfkZjPNYrDNSxSQ8t1pMFQVYU6j51EUKyKgmsBmMa12HONjka/WuYAyJKYEVoF2HLtTRX+URukGsNpb+1WU2aYf9tJBAJ95MmHIseUGNS4q9k0raWl3ummAGrAknrGhU47hQwnK0lbFJK2hqtmTdqcLoxoTlFi0xoVpMqSqGWZdSEmrirVOH4WxPVzhhP0dPQgGegrvOA8Fzi6ntzuu2W22uYrrOmX0ABHVUUOOOCiJW3yWOj5tATU7BxURF2FnQvWcszAZA4Z71H6ESumpx+wPxIy/GIjPg3sdm+7So9UfAR2JHRsmsmUd6L/AAiBEwxSbpGbNPUAQAAELgCd/fDS0Xx2mJ7zCmjgbx5QfSarUUJOG6kEmO1tt1Kej5Q1vkqa0a8MCQewxzHKNG1ssSi26KShK/epiSTQKuZrU5mMj0VbJsmYsySxV1NVNAaGhGRBBwJift+nrbOMmZNmtelluja4i3SQKkXVGymcbnLrGbO2iaxWQJbdFqmCgz0AqfWljaeZiE9IMgSW0eRfN2a/arWpeS3hFUtOl7S7I820l2SpQlsVJFDSmWEMdMaWnTRWbaHmFTVQzsbtSK3QThkPCK8mZGn6+yzLSzm8xDW6XW8xIoRMqBU4DDZCfpMnmz2aQEAAMxlI4MhJx7jGVTtJWiYAHmT5gBDLed2AYZEVOBxOPGDzLRPmU6XpZlMr7scfzZQWnxSGh7VLM6V1bpvim7OLr6RZIaRZTWlGmjzEUPR6UmISgWjCnWqfKNF15A+zSSQDdmtSuQreOW3KD00z9tHuAGNPdFcTxpu4xcLHYLD0K9JKa89an7zE0G2uw1pSKjIV5kxVQM7saBVBLMeAGJjRLHJ6OUkpws2aK9QGqIScQ7jtHKqoebCGQcriETVWyzATKRgqzADMZ3CBKqWFScWoWoq1OESWjtAyJJb7PLM1rxIecKqm67LJphve8dtBEw0t7ovhXpko6oVfZQLRVHAYc4TOlVoVAIIHYAx7ht7o1jled9Gk3RTOb0+azE5gE48zt8oCtIk4Ii14AV72hjaNKM5p2Ru298NZbgEE0pGmdp5adJs2AAHIRFzq4k4mDSmLE0GX6EObNY8y5/XPZ8eMFpkRjSXbAZ/rZ9aQ0tOrZPWZyTuwMWYsq4CC9LyjN7bnSuaH0JLc3WLV3Cgr3gVix2XRsmVgktRxpj3nODSHUG9RRTGuGHfEXatKs7XJClmO2lfAfMxfCttStpmSkFXujux7hnDaxaQaaSLNKmN71Si+NY7onVo3hMtLXm9iuH5jt5DCLQCAKLQAbBgPARL4NLDYrccWtbyh7MtnY/vMaeUXLUmwPNbpZ02bOWST0ZmtWs0ihYCgGCnd60VjpncrLTF5hCqOJw8Iv2mrWmjbAbpFUW6nvTWrjTneY8ozjc+Fc170402YbLKaiL+1be3s8hu2nlFdlSVUUXv3niTEfouYSt5qhmJJriT+vnD9XjUYtR2hLcbLamGwNUD/AJcyvwe95RZHoxbAUJPV2UOzlFS1ilkPKmDjLPf1l8Cp/eic0dab8tW3jHmMIqXbO/2eaZVA0ifiJbYpeHaThhQqRiNmUJW3V/rF0cmUaDr9uWwr1WIzzNG2wnrMP7OXrQy2ExTxU4043b0Tep2m5U6aZObPKN9aYVW7t72jHLhOWa1txXpVlCFgLt0jZ+uIg+sZpYObD/8AT+UPdMaCazzHFS0tiCh2rvU8t+0Qx1oT+xIN7r/ETD7EmTE9odP7PJ/6SfwiBB9G4SZQ3Iv8IgRrGWIdAQOqJY44kwtZdGXiC5rThhDL7Sd9MvnD2RpItRAMwQCK4YGMOoWiVKXqrWu0g/CGvRS+JPEkw3xIH6ML2OSpYB2CgnEknAbTQYxIaWi+qgPdD6x2KY+KSzTeAaeIGESNnnWZKAOrHAXVlM10KSQatRTWgJFcaw405pnpkVZZagW6zHBjjsArQf6QhAWw3Ki8CwOIGQ31O/lDTpzwhxNsigVrgO88obgExEpZiby1rmNnGNW03ohbTZl6RujlpNvNMJoB1SMqVYm9QKMSSIz2To8SKNPNXzWQCQ28Gac0X3R1j7ucaNqxYzaklzLVaZZpW5LDIAldgRcjTaanzhkY5XOzfQOhQay7LLMqWcHmsfvZg95vUQ/+2veTFmTVvo1pLdR+X+cTcuzKigKBd2BcoiNNaaSSDUgsNlcF/EflnG3C8rUVpvR7y0vX1FcBibxPAU84pekFAatSTTMnGo4w50jpvpiWv15beAAyERiymY3QMfGndtbhsitPGV1bSzMARf45N47uJh2tmAzNf1v+kS+jdV7Q1LssqD6zm7Xia9Y+ESX9SJ5zmShyvk/ARlrpX3cKoA240EdW0dUCgr3HPuhbSuiuianTS3YZhbxI5mlO6sR11u+IlJrwyt+kVlCrZnJRmfoIJpG19EuVXOQ+Z4Qrq1q001untIJBxVDm24sNi7ht+JWpCehNFWi1npHJlydmHa/CDn+I+cXCyWCXIW7KUKDmdrHeTmYel6DhDSdOjMaojPBOkpCLThxjkizPPmy5ErtzDSvsrmzHgBU90dIx8rn6N9G9I72th1VrLlcT67f4e9t0QHpR0obTaxZZcy6LOAWIxPSGhOFdi0Fd96NIt9plaPsTMBRJErqj2iBh3sxHeY852nTDXy6k3phZ3dwQS5xOG6lYy36W+yrdABJam05nwhZXhjoZHmgFL0xmFaAEkYAHADftptiStGjLRLBZ5E0AYn7tj5AQsYq2tenOsJSjAEFuYIYUPcYc2DTiyUKsCTUlSMQMN3h47Ig9LATJ5ZQammBGIwxqNhiy6qakWm10ZluSvbfLuGbd3iIGs6Qtqtc21tdobtcBmTw/kP5xoPo81HnSJy2m0G4QpUJ6zVUrVh6uB54ZRctAasyLIB0a3n2zGpe7hko5eJh1pG2BRTbuERRutF15JG31d9QRT5+MZ7rUx+yyh76/BjF7oXJLbsozzXo3UlptD/AGJLDZ5wCKL2Sgdlt2+OwJMslQcMht4co7B5NYwsDqk+X65w60XdvdbtVFMd+cNQucHs4o6/iHxgQ9rlqt26a1rUVBplCAMCbLox5n4wFUxIYTDsMHWZsxEBX2YY4UA8OMaXqT6LHnXZtsvS5eYlZTGHvewOHa5RYlL0BoC0W6YJchC1O0xwRB7zZDlnwjYtXvRZZ5Mv7yZMaef9qhC3N4lgg0PvHrbqZRdtHaPlyEWXJlrLRclUUA/nxh2BDqZvbfQ/Z2rdnOPxoj+YumvGK/pD0ITD+ytMuu51cCnix842oCDgQamL2bUnTclQkuchRRQBJxAA2AK6ig4AxD6S1L0q2DyZjDg0s4/lapj0Hdjl2HRkeZ31Vt8v8A3aeOUtj/AArEvo/WC32UUWxSlptMiaGO+rF6mPQQECkWrIwa0elC2AilmkKNt5nJ/jERuk/SLPm9Wcolr7CkqCOJxveNI9FNKBzAPOEJmjpTdqVKbmin4iLR4R5tTWKUf9RCr6ZW71MTzHjnHoCdqtYn7Visp5yJX+WGz6jaOOdhsvdKQfARavGMQ1fSTe6We4LVwU4iu87+Aiz/ANMSj6wjRD6P9HH/AHOUOV4fAiCt6OtHn/dh/wByb/niOM5bSKHJhDeZaxtb4xp//wDO7B/7JHKZM/zQQ+jawH1Jg5TH+Zhlg8WR2m2D1TXjsjUfRvq0ZEs2icPvpowBGKSswKbC2BPIDfDrQuoVillZvRs5DEpfcstLxuG7kcKHGsWi0Tgoqf1xhtWYzn0tWy8JVlqaH71wDjdFRLXxDH8i74yObJDrfDKhU3qAGp7Q7ROOzwic09rGJ9rmTmqUZzSmfRjqrTuAPeYrhlzLROuyJXUFTtOGNWJOFBnXIbTAu9bt6LrDLs9hlEduaBMdmpeN7FQeAUgUi3/bBvEZHoTXORJlSpLMxZQsrqqzBmFFF24DeqRhTPZFotVptNB0ch2J3ggDnUiMNLRbZNmmkGbLlORiCygkHnCvSgjqnDZ3RR1l6QIJmdFKGytK+TP8IfSrU7KsoEVpViKgE5k4nARqCpXSGlQuCYnfsERlkYlqtTHa2zjCEuXvhQmEHaYipxO2M91y6lobqEhlDVotNqnrE+7ujQTNCpUxQteULvKZJRmEoRUE0HWqMiB6x2wUxFytamVQvRDAAYzhsw9iBEZ/Rto/4VfEf54EZaxTbkBZeMXqXqG3rTlHJSfiRDqVqTJHanMeV0fWNZRsUC0yDeYgbT8Y7YNGzZzrLlIXdsAo2+OAHE4RoP8AVuz0YokyZd7TEm6NmylccPnFs9G+hFVmmBFAGRFaljkCTnQbMqtD4rSmoHo6l2QLNnUmWjOvqy+CV2+8cd1I0BVjqiDiM6QAjscgyCBOqsHgQIk7AjoEGAiQoEdAg92CsIk5AgsHCRJyDBY6I7Egjscgc4Q7CDG/+D+P/wAfjyz4Tfz7G72ufu8NvLM5MMg11miva3S5s2y2hJP7VpThPxFSAIsBWsFCBcYQxjVj0TTWAa2NcX2BQue7FV2Z1PARf/6uWeVIeRLlhUdSr+0wIp1mOJOOG7ZFimTBDO0uAKk4RJlOpuqs6VbWeelEk3hLc0o7HAMorWl2v73CNHm6RCimZ3fWGFst1cFy3w1liDUXnTi5qxr8oCt1CC23BQPidu2CEQCsSFvQS/BwgjqgVyi04o3pf0syWdJCGhmVL0OPRrmORJHcDCWps4tYZFT2QQOVcP1wjmtllS0va3NayrsldwIl9IT4vSHWptjZbFIDU7Nd2ZJHfSkZ5NT5P4EObg3r+u+BGW1Xm60BaFbOxr7Tov8AChhfR+m50+YEaWkuWQSxvOzXQCcDUAHuiC+0c/CJ7VzRcxpZtNPu71ziaA3m5AgDnyhvKyWs5Fo0LKmtZ3QqBemdVQFBuilADndPHdFw0b0cmWEIMumZYUUnabw6vnlSGGhNGXW6RgCaUTghA+nmYnkEdLWZCqUIBBqDtG2OkQ2Njl1qFuk5lCVJ5lSCe+CPKYHCY/I3T5la+cZJ2orCsNEEz2lPND8Q3yhZTMHqIeTmvgV+cCLhYOBCAtJHalTBxoreSMT5QP6SlDtPc/6gKfxgQo6Cx2E5VoVuyytyIPwgxiTtY4RAgQJ2OVjhhlpLSkuQBfPWbsooq7cl7xicBXEw4D6CzZqqCzEKozLEADvMV21aQtLjq3ZAOQpfmnyur4GGEjRsuYQz35rAVLTWvEA5dUmgruAEanCs+UTNp1ssyg3WM0gVPRqSKfiwXzh5Z7Q0xBMmp0S5hGIrvBfYD7uPHhWrXo0vLVJKuCHD9IKjrKcMcMAdnCFpGgy37Z3mke2zFQeRNPCNeA8kladY5daSlac3u4J3ucPCsd0RpCa8wrNVFqpZQtcACBiTnWu4ZGG860yrODWhIFSNgA2nd8YeaClNdM2ZXpJtGofUQdhOFAanixhskEupUQUoMawhaLWqdo47hnDGZMmTQfVTcMz3xhpzSGkEXBRVoqel7VPmNdSigipmHELngqbW4nDnEzPKDAGGUwwI0ssm6oWpagpVsSeJO8w6VqQmY5ASpeCs8EjhMBdDQdDCFaQy03ajLss+aMCspyvEhTTzpEkBXpZLmnVLPNZ8MXY9UZ1Jpu3RM2KTSWi7lA2Uy4fOIubYeoqyrvRJJ6xxrfCKerU5Mb55jlEuuzZTKLkeJYId4jkEv/qv84EZxpmyaMtbYCzuPxFF+LV8o2PVTR9NHypL4ME6w3MSWPmTFbqWZRmCRWtajGLXJa7Sm6EUs9uSyyVM1gktbq3zgoJwFTsqd++JGzWxHAKsCDtBqD3iI62WaXaJEyzzR1JilT37QdhBoe6MW0xqjpPRbF7M8x5IymSScB78nHHiBTjDoeggYbWi1KlWcgAbTlGEaH9Llrl0E1Zc4bfUf6Exb9YtZTOsUq2SkvS60eWdz35UwGm40Fd7CNSaLcaLo7Tkib2HrxutTxIiaVhGB2jSVmkSVlsbShWajIJdzApKJBDsa0fpya0JqOUa5q/pUTZEuYRdvKGI3EqCR5xq8ZmwSrBejoaGqWld8KCaN8YLsyzI3aRG5qD8RCY0fK2S1H4RT4UhUON4joaJEfsKe/3TJg+DQPsg9qZ/3H+bQ4ERGsWmhZ06ovTWN2Wm9jlXht5AxIlpe3dERLRnac/ZUsaKPac7Bw2+YYaOsShi7OZk7C8zOqk0rhwA3Cg84V1f0S1L0xiZ00XmYjEKeGzYANgoNhhzN1bs8sMzkj35jXttagE0rUxrcGaEqfKM1ZLG6zA0BUEmufWJKmoGY3UhppbTKSRMC1Yr1atQAscNgxpUZRGpLldMXkXmKJUChNWqQHNOdaZjA4Vjk6wlpVxg2eOBBvZlr1KZ5HlDtHQ2reuQr0douBaG66qQQ2ZBArXImvDbDm26xKzlZTGoIyyoa0Yc6RWJGrVmkuJlotCuoqFVmUAMwpU3TUm6SO8wdrIZjEWaW0tCADOcEC7j2EOeBwPwpi8RyTOipazpt5j91LarbekmihC8QtQx404xYLVpVmwQUG/bENYNHiWipLqFGzOpOJJrmSSSTtJh/LFMx4fT/WM26ZClnk1NWxMR2uGtMqyySztdQYYdp22Ko2nP54Q9tNsCoTUCgz3DMk7qCMA1t0ubdPLsSJS1WUp9naxHtNnyoNkSP7V6WLQZlZcmUJdey14sRxYEAHujSNW9OS7ZIWamFcGU5qwzEYDbrBdF5akbeEXb0O6RKzpsnYyXx+JSAfJvKMtNbgpaCF4RaZAirPCbzaCphB5uQzO79bIMqhes5FR4AbeUSHlSy2LYDYv14+Qio+kXWSUsl7KrVmvQELjcW8GN47CQKUzxiJ1x13mPelWOoGTThmeCbh73hvihWfR85mwluxJ84U1/RNopZlqcZol0puFWPgooeJiRlPljj+t+MVHVbR01RWcTgKIhJ6oJqaDZUxabKl3eOdPLbFVC9H3/AMf+aBCvRNu8mgQNaZyq3lxriMRFrBitWFl6TcQGNPynHjFjVoIacK0NZWscgOZYny7wzF4eG6vCOWylxgcRtGygIJhvP1bsjChs8r8qBTjicVodsMZF05qnYLaKzpIDn/ayuq3MkYN3gxH6B1ImWQTJUucJ9mepuOAJiEihpgVcHCoIG+D/ANTpS4yJs+RwSYaeDVrBjYtISqdHaZc4VynJdNN95M4Qj5+pKvMVpl4hMFUIcBgBmx2ACprlFc151gtFPs1lkWhJaVDOJT40PqmmP4vDfF5GnLfL/aWS+PakzQf7rYx1dfZa4TknyT/zJREVtqxh8vSduTKZaxzDn4w8la26SXK0Wnvlg/ERulm1xsz9m0SvzEL/ABUiUs+kw4qrKw3qQR5Rdphdl130v6rzX/8Ark/BYu+pmkdNWmYpnASpA7TTJRVm4IpNa8SKc40MWxv0IN9oJ2xai6EqNrH590VPSuibW1qWaqLMVALtXCi8Sb9duVBgMqxZ0mnYY6ZzbzDLgs0z/t7kVl2dKbROmE8qLLHxhC0aItDmsyfJXgELYf8AyN8oeTXJ2nxhuUi8qsNRodFJP2uYpIoTJSWpI3VKtTupCczRFmJqyz5x3zZ8yneqsFPhD0S4VEuLajWx2GWh+6kSpZ3oihv3qV84kJdjrifODSCBAtNqu1AzMIITCFhs8ysEd4TLwJTPSnpW5IEoHGaaHf0YoX8eqp4ExnGg9FGeasaKTdUClWY5KtcK0xMSfpDt5nW1kGISkscTm395qd0L6I0S50nYJIr0csdIaZVS8zk8yFHeIiZ6wav9AGpXq4OpINBkSCAMtsM/RepXSFNyOPhFx0s4mvMBxvlq8mJisejWT/bZrn1ZWPNiv0MFLVXmQkWJwEJywWxyXfvhppnTcuzJjix7KDtN9Bx+cCPLVapchGd2CgZsdp2AbzFD03puZajdWqSfZ2txY/KGOkLdMtD35pFB2VxuqOG88YFma6ahSRxwHls5xbiOrFo3f8K/URN2ayEUouG+vyGHlCejxfGRHJcO5hjEpJXHZ8W88YNOOy0alBjv9X4GvlDtAVyOJ2KMfE0rHQnf+I/IwcLXI18QPmIiLfm+/wCf0gR0S23L5QIkLosEzghGDKwqMh1TmBEja2rSmB4REWK0dHNQ1qK0pXEA4HmMdvnFjXR7MTlTfFDVP09rsLM3RTkZg6NddaVByxBzGIyid0JrvZbSbqM6vSpV0OWFesKimO+K3r/qi88K0si8laA5EHMV2ZCMqttkmyGuurIwyzHgRn3GNRjXpmTPVuyytyIPwhSPONg1stMqnXvgZB+tTvziy6M9IzjtPNXHPCYvgeyO4xJtMAjZsjP9GekVXoC0lzlS8ZZr+b5AxYJGtsk0vB140qviOW6IlNO6vWeZLmMZShwjkMoumt00Ju0rjvin+h+YSbQ5OYQd/XMXRtYbLMDotolXih6pYBqXa4q1CMDFd9F9gEuzhsavRjXlhEF+Dx0zab4QBjtYEeSZtYOzQxlvjCzTDEh2eCh4RaEnlA7/ABMSOjMgj25FzdRzIir6W0eZs9ZSGhKM3aIFchUg/wAt8Q2jdEzVs84tZzaZ6lgt0m7gxUGlQTShyG7KLcM460KVaFYVUgjeIRmvjELqbKK2VaihLMSNxwBHiDEmxjTNdd4bz54VWY5KCx5AVPwg7GK/rxaujsNoORKXB+chP8UQZRoy0h7WsyZmzlubtUjzPlGg2LSCyhNcKDMMsojYVAYi9TwB/LGdaDs6vMRWr1piKKCpBLZgbxn3Rodus3QO0ssOkVgwfAAA4ZMKYXqnvGyKFE6vK04WibQgBwFvArVAuYJoDU1yxh1qHY1EuZMui8zEE7SAzUrC1stjPUs5YCp4YcNkVmx6bmLZxJli5XFn9Yg7Bu24wVLXp/WcSqpLo03L3U57zw8YpyrMmOXYl2ObfrZwEHslgrviVstjGyhPu1B/XfBSTs8oL2qVOxTUn8u2JSy2baJY31Y0PcBXzAg8ixEZ3abKgfEUp5wskvHBSeZqn975CM61hRJ1TTrcqCn76mg7zDhZt0dbq14givkTDVXUYHBtyVr3LDmQjV6qilMb+Df3YiXQ1PZJG/D+FoN9qBNASx9kA4cyMB3mECLx9Y02A3l7zh5mDzbPVaN1BlVHIp8B8YkdC7u/ggRFiwS987xnfIxyBFjIunqVuexQAD8O0csuUSWjNaFTqsbyjDCpYU3gYxFTkAJJ61d5rTkD8Iaz5tRgwpspDOk0KTPlThVWERuldX0mKVdFYHYQCIzSfb2ltVWKNsN44/rdEpo70gT5WE1RNG8YNTlkfKNRk2016M0NTJYyzuPWXzxHjFM0lqdapVfu74G1MfI9aNk0brzY51AzdG26ZhjzOHnE4LLKmCqspruMIeYpssqaMCCNhFD4NBpFpeX2HZPwswj0ZpDViXMFHlqw94A/GKtpH0aWZqlUZD7hI8jUQJkjaUmHtEP+NFbzpWLDYfSJa5YArLIHu0+GES1u9FrD9nN7nX5j6RCWrUC2Jkqv+FqH+9SFJ6zeled60oHkw+kSEr0sj1pL+A+sZ7P1dtadqzzO5Q38MMZlmde1LZeaMIk23Vv0hSbVOWVQo7ZXhStNla50xi7Xo8v2G2GVMSap6yMGGJzBrTvy749J2C2LNlJMU1V1DDkRUfGCk8vQKwlegwMQVPWGewnNdahCAVrSgNTmMd2UIztPt0arKYdW7s3AVYlaNUkVzEVrWy0MdIMHr0SstRsPVGJ74fWy3ymBDX6gHowrC6Gui5hStO3XHdxMKi+6H/8ATyzvWviSYWYwSxyrkmWnsooPMKK+cBjEBWMUj0q2m7ZUT25o8FVm+IEXN3jNPS3aTfs0vZR3416qj5xIPR1aUky5s24rTg92WWAIQFBVueOHfD3TCibZprMalw+NcnUg1rvqD4xU9D6S6GzTyO1eF0cWFAeQu17otmhJZSTY0mDGqu4b33DGoPBodRraNHGzWQhyTMMtAQdjzQDd5gMR3RCWdWXsoaDaQf15xYtcrQ060FExusZj82wQcwMe+OaOs5ABpVuINByJp5Vg5GC6LW8MZZHEUofH+cSayWHau03H6/yg6qqiri5vYHCv63iFlXIqA4OZIphzIx7oy0EqUa1APNsvrCzINoxPs4E9wjl+mZK/iy8fkDCyGvqnmMK9xoTASEmU3sCnvUr5fOOTQKit6vsjrL3jZzwhxMcVxelclbAnwxPnAlD3GTdTI92YHMCJCSprY3lAp7Joe8ZeZhKRbVc4BmPvKadz9nwhWZKU9sh65Cpp3KMz5wd13MV3XhEhum4HxaBCYknj+9/4x2Ioq0zHByRQfXxah3HAU51IhCdZ8zUknOgoD4RLtLY+rTfU/TOGbSymAN4VxXao90VOHA926IK7abNmLo/Nu+nfEBPlTchXuy8f5xerXYy2F3DeTTwpjEZMsjLg5B47e9fn8IQp50e5xJp4mFbFPm2c1lTZi02KTd/dyicbRZBJW9U+1l4HGEptmp2qA+R5GNQJDR3pFtsqga5MHvYHxGHlFksHpYknCdJZTvWjDyofKM9m2PcK8NndDZrMMcKcDEG22HXGwTspqg7mND4NQxLqsl+y6/ryjzm1n747JeYmMt3T8LEfCJPRv9FqcqHkRBH0FX1Ywiza222XlPY/iCt8RXziYsnpOtq5iUw4B1PiGp5RYmpT9U0bOUp5qPpC0rRxkKqBaKMgBgOEZ9ZfTBNHbkn8syv8SxK2f0vyz20mrjtCHvwgxLiss7ocSrIx2RB2XXdJoBSYpr70sHwrWHi6aLesf3h8jFiNtLagy50xnM1lvYlboNDQA0NRugti1GscjrEvMYZBiKcMBjTvh79rrtPj/OAZ4GZA5kQopNaGzQz0jp+zyhV5yDgCCf3RjFN0x6RgKizSSx9uZgv7oxPfSLEvLEAVNABtMY/6S9LS59qTonDrLl3SVyvFmJAO3C7lEXpnS1rtX7WaSvsDBP3Rn31iI+xsNkSTOr+khJmVapRhRwCa0zBwIPgdpi16R0/IUBkfpXp1R1s97E4nlnFGs1hmsaKhMWvV3VxVYNaSA1eqhyrsxyY8otR9oWykgvNr0jG8xO85DdE+Aw3Eb1pe8CaefdCryJguhFW7XrFhjd91ajHnSFks0talm7jgBuAT/WM2tGUoy2aqt1xh1xWhGdAaEd1IXLTr2IAX2kF494OI7g0O2NVwl1HvCgpvC0qeVI5IlLQlnqNoxUDuJr4mBE5Mtc1IY8TUjhXZypCpmGtDVRvpX+9s7xAm40CSqj2uyByI61OKiBKsVRSZMLj2QaLTjjePee6IlJW9br8a4+OI+EAOzCjHozu4/iy8PGEpjIuCId15QVQc2pT4weXLcgX2Db7uAI55nyHCJDKl2tFrvIOJ53jXzMEarYFgK+rtPCp+kFmMB2AScuqQFHMnqj4wqLGWH3hr7oHV79reQ4QEj9iX2R4wIcESxheA/MfrAiTlost4ZkHMHceWRhspPZa6p4ZNxH02cYECECWixEgEMajYeyeBAhnMnAAgSiGGagCo4ima8YECJEDZ2YBqEb0IAJHA5g/rCGz2QHsrwJOBB3GuMCBDAYzrGwOIw23cSPHMd0IzLCDiOtuOfmcBAgQg2n2MjZQb86cwIZzLDjjieH0GyOwIQReyU2U54QjMsVM8PIQIESJNZhlTOCfZDAgRIT7NXDODrZj+s4ECJD9EdpPnXyhVLOTnlxzgQIkXSwDPLyh1KsJ3V45QIEIO5Oiandy/WMPbNo0br3EDDzw8CYECAxL2TR9MRReAy7/5Uh2ozVgGO0DHxBy74ECM2tFrOG33R7Jx/wBO6HLTVwDjPIDrV7s++nfAgRVDK5BoMBuY1P8ALvJjs50NDMAwOBONDsocwYECBCiY47FSP+ZWvdhXxgsx5bj7xbppS9u/OMhzpHYEBEkM1AJRLqPWfKnBwOt4HnBpqVwdSuPcedOqeR8IECDUPLtmN1aPTA3fV4E9mvDAwWaUPVJMuuypWvAbD3QIEKcFmG5P3B9YECBBpx//2Q=="/>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Content Placeholder 2"/>
          <p:cNvSpPr txBox="1">
            <a:spLocks/>
          </p:cNvSpPr>
          <p:nvPr/>
        </p:nvSpPr>
        <p:spPr>
          <a:xfrm>
            <a:off x="76200" y="1143000"/>
            <a:ext cx="4913088" cy="5562600"/>
          </a:xfrm>
          <a:prstGeom prst="rect">
            <a:avLst/>
          </a:prstGeom>
        </p:spPr>
        <p:txBody>
          <a:bodyPr vert="horz" lIns="91440" tIns="45720" rIns="91440" bIns="45720" rtlCol="0">
            <a:noAutofit/>
          </a:bodyPr>
          <a:lstStyle/>
          <a:p>
            <a:pPr marL="290513" indent="-290513">
              <a:lnSpc>
                <a:spcPct val="110000"/>
              </a:lnSpc>
              <a:spcBef>
                <a:spcPts val="600"/>
              </a:spcBef>
              <a:buClr>
                <a:schemeClr val="tx2"/>
              </a:buClr>
              <a:buFont typeface="Wingdings" pitchFamily="2" charset="2"/>
              <a:buChar char="l"/>
              <a:defRPr/>
            </a:pPr>
            <a:r>
              <a:rPr lang="en-US" sz="2300" spc="-20" dirty="0" err="1" smtClean="0">
                <a:latin typeface="Segoe UI" pitchFamily="34" charset="0"/>
                <a:ea typeface="Roboto" pitchFamily="2" charset="0"/>
                <a:cs typeface="Segoe UI" pitchFamily="34" charset="0"/>
              </a:rPr>
              <a:t>Phần</a:t>
            </a:r>
            <a:r>
              <a:rPr lang="en-US" sz="2300" spc="-20" dirty="0" smtClean="0">
                <a:latin typeface="Segoe UI" pitchFamily="34" charset="0"/>
                <a:ea typeface="Roboto" pitchFamily="2" charset="0"/>
                <a:cs typeface="Segoe UI" pitchFamily="34" charset="0"/>
              </a:rPr>
              <a:t> </a:t>
            </a:r>
            <a:r>
              <a:rPr lang="en-US" sz="2300" spc="-20" dirty="0" err="1" smtClean="0">
                <a:latin typeface="Segoe UI" pitchFamily="34" charset="0"/>
                <a:ea typeface="Roboto" pitchFamily="2" charset="0"/>
                <a:cs typeface="Segoe UI" pitchFamily="34" charset="0"/>
              </a:rPr>
              <a:t>mềm</a:t>
            </a:r>
            <a:r>
              <a:rPr lang="en-US" sz="2300" spc="-20" dirty="0" smtClean="0">
                <a:latin typeface="Segoe UI" pitchFamily="34" charset="0"/>
                <a:ea typeface="Roboto" pitchFamily="2" charset="0"/>
                <a:cs typeface="Segoe UI" pitchFamily="34" charset="0"/>
              </a:rPr>
              <a:t> </a:t>
            </a:r>
            <a:r>
              <a:rPr lang="en-US" sz="2300" spc="-20" dirty="0" err="1" smtClean="0">
                <a:latin typeface="Segoe UI" pitchFamily="34" charset="0"/>
                <a:ea typeface="Roboto" pitchFamily="2" charset="0"/>
                <a:cs typeface="Segoe UI" pitchFamily="34" charset="0"/>
              </a:rPr>
              <a:t>thương</a:t>
            </a:r>
            <a:r>
              <a:rPr lang="en-US" sz="2300" spc="-20" dirty="0" smtClean="0">
                <a:latin typeface="Segoe UI" pitchFamily="34" charset="0"/>
                <a:ea typeface="Roboto" pitchFamily="2" charset="0"/>
                <a:cs typeface="Segoe UI" pitchFamily="34" charset="0"/>
              </a:rPr>
              <a:t> </a:t>
            </a:r>
            <a:r>
              <a:rPr lang="en-US" sz="2300" spc="-20" dirty="0" err="1" smtClean="0">
                <a:latin typeface="Segoe UI" pitchFamily="34" charset="0"/>
                <a:ea typeface="Roboto" pitchFamily="2" charset="0"/>
                <a:cs typeface="Segoe UI" pitchFamily="34" charset="0"/>
              </a:rPr>
              <a:t>mại</a:t>
            </a:r>
            <a:endParaRPr lang="en-US" sz="2300" spc="-20" dirty="0" smtClean="0">
              <a:latin typeface="Segoe UI" pitchFamily="34" charset="0"/>
              <a:ea typeface="Roboto" pitchFamily="2" charset="0"/>
              <a:cs typeface="Segoe UI" pitchFamily="34" charset="0"/>
            </a:endParaRPr>
          </a:p>
          <a:p>
            <a:pPr marL="290513" indent="-290513">
              <a:lnSpc>
                <a:spcPct val="110000"/>
              </a:lnSpc>
              <a:spcBef>
                <a:spcPts val="600"/>
              </a:spcBef>
              <a:buClr>
                <a:schemeClr val="tx2"/>
              </a:buClr>
              <a:buFont typeface="Wingdings" pitchFamily="2" charset="2"/>
              <a:buChar char="l"/>
              <a:defRPr/>
            </a:pPr>
            <a:r>
              <a:rPr lang="en-US" sz="2300" spc="-20" dirty="0" err="1" smtClean="0">
                <a:latin typeface="Segoe UI" pitchFamily="34" charset="0"/>
                <a:ea typeface="Roboto" pitchFamily="2" charset="0"/>
                <a:cs typeface="Segoe UI" pitchFamily="34" charset="0"/>
              </a:rPr>
              <a:t>Phần</a:t>
            </a:r>
            <a:r>
              <a:rPr lang="en-US" sz="2300" spc="-20" dirty="0" smtClean="0">
                <a:latin typeface="Segoe UI" pitchFamily="34" charset="0"/>
                <a:ea typeface="Roboto" pitchFamily="2" charset="0"/>
                <a:cs typeface="Segoe UI" pitchFamily="34" charset="0"/>
              </a:rPr>
              <a:t> </a:t>
            </a:r>
            <a:r>
              <a:rPr lang="en-US" sz="2300" spc="-20" dirty="0" err="1" smtClean="0">
                <a:latin typeface="Segoe UI" pitchFamily="34" charset="0"/>
                <a:ea typeface="Roboto" pitchFamily="2" charset="0"/>
                <a:cs typeface="Segoe UI" pitchFamily="34" charset="0"/>
              </a:rPr>
              <a:t>mềm</a:t>
            </a:r>
            <a:r>
              <a:rPr lang="en-US" sz="2300" spc="-20" dirty="0" smtClean="0">
                <a:latin typeface="Segoe UI" pitchFamily="34" charset="0"/>
                <a:ea typeface="Roboto" pitchFamily="2" charset="0"/>
                <a:cs typeface="Segoe UI" pitchFamily="34" charset="0"/>
              </a:rPr>
              <a:t> </a:t>
            </a:r>
            <a:r>
              <a:rPr lang="en-US" sz="2300" spc="-20" dirty="0" err="1" smtClean="0">
                <a:latin typeface="Segoe UI" pitchFamily="34" charset="0"/>
                <a:ea typeface="Roboto" pitchFamily="2" charset="0"/>
                <a:cs typeface="Segoe UI" pitchFamily="34" charset="0"/>
              </a:rPr>
              <a:t>ứng</a:t>
            </a:r>
            <a:r>
              <a:rPr lang="en-US" sz="2300" spc="-20" dirty="0" smtClean="0">
                <a:latin typeface="Segoe UI" pitchFamily="34" charset="0"/>
                <a:ea typeface="Roboto" pitchFamily="2" charset="0"/>
                <a:cs typeface="Segoe UI" pitchFamily="34" charset="0"/>
              </a:rPr>
              <a:t> </a:t>
            </a:r>
            <a:r>
              <a:rPr lang="en-US" sz="2300" spc="-20" dirty="0" err="1" smtClean="0">
                <a:latin typeface="Segoe UI" pitchFamily="34" charset="0"/>
                <a:ea typeface="Roboto" pitchFamily="2" charset="0"/>
                <a:cs typeface="Segoe UI" pitchFamily="34" charset="0"/>
              </a:rPr>
              <a:t>dụng</a:t>
            </a:r>
            <a:r>
              <a:rPr lang="en-US" sz="2300" spc="-20" dirty="0" smtClean="0">
                <a:latin typeface="Segoe UI" pitchFamily="34" charset="0"/>
                <a:ea typeface="Roboto" pitchFamily="2" charset="0"/>
                <a:cs typeface="Segoe UI" pitchFamily="34" charset="0"/>
              </a:rPr>
              <a:t> </a:t>
            </a:r>
            <a:r>
              <a:rPr lang="en-US" sz="2300" spc="-20" dirty="0" err="1" smtClean="0">
                <a:latin typeface="Segoe UI" pitchFamily="34" charset="0"/>
                <a:ea typeface="Roboto" pitchFamily="2" charset="0"/>
                <a:cs typeface="Segoe UI" pitchFamily="34" charset="0"/>
              </a:rPr>
              <a:t>nội</a:t>
            </a:r>
            <a:r>
              <a:rPr lang="en-US" sz="2300" spc="-20" dirty="0" smtClean="0">
                <a:latin typeface="Segoe UI" pitchFamily="34" charset="0"/>
                <a:ea typeface="Roboto" pitchFamily="2" charset="0"/>
                <a:cs typeface="Segoe UI" pitchFamily="34" charset="0"/>
              </a:rPr>
              <a:t> </a:t>
            </a:r>
            <a:r>
              <a:rPr lang="en-US" sz="2300" spc="-20" dirty="0" err="1" smtClean="0">
                <a:latin typeface="Segoe UI" pitchFamily="34" charset="0"/>
                <a:ea typeface="Roboto" pitchFamily="2" charset="0"/>
                <a:cs typeface="Segoe UI" pitchFamily="34" charset="0"/>
              </a:rPr>
              <a:t>bộ</a:t>
            </a:r>
            <a:endParaRPr lang="en-US" sz="2300" spc="-20" dirty="0" smtClean="0">
              <a:latin typeface="Segoe UI" pitchFamily="34" charset="0"/>
              <a:ea typeface="Roboto" pitchFamily="2" charset="0"/>
              <a:cs typeface="Segoe UI" pitchFamily="34" charset="0"/>
            </a:endParaRPr>
          </a:p>
          <a:p>
            <a:pPr marL="290513" indent="-290513">
              <a:lnSpc>
                <a:spcPct val="110000"/>
              </a:lnSpc>
              <a:spcBef>
                <a:spcPts val="600"/>
              </a:spcBef>
              <a:buClr>
                <a:schemeClr val="tx2"/>
              </a:buClr>
              <a:buFont typeface="Wingdings" pitchFamily="2" charset="2"/>
              <a:buChar char="l"/>
              <a:defRPr/>
            </a:pPr>
            <a:r>
              <a:rPr lang="en-US" sz="2300" spc="-20" dirty="0" err="1" smtClean="0">
                <a:latin typeface="Segoe UI" pitchFamily="34" charset="0"/>
                <a:ea typeface="Roboto" pitchFamily="2" charset="0"/>
                <a:cs typeface="Segoe UI" pitchFamily="34" charset="0"/>
              </a:rPr>
              <a:t>Phát</a:t>
            </a:r>
            <a:r>
              <a:rPr lang="en-US" sz="2300" spc="-20" dirty="0" smtClean="0">
                <a:latin typeface="Segoe UI" pitchFamily="34" charset="0"/>
                <a:ea typeface="Roboto" pitchFamily="2" charset="0"/>
                <a:cs typeface="Segoe UI" pitchFamily="34" charset="0"/>
              </a:rPr>
              <a:t> </a:t>
            </a:r>
            <a:r>
              <a:rPr lang="en-US" sz="2300" spc="-20" dirty="0" err="1" smtClean="0">
                <a:latin typeface="Segoe UI" pitchFamily="34" charset="0"/>
                <a:ea typeface="Roboto" pitchFamily="2" charset="0"/>
                <a:cs typeface="Segoe UI" pitchFamily="34" charset="0"/>
              </a:rPr>
              <a:t>triển</a:t>
            </a:r>
            <a:r>
              <a:rPr lang="en-US" sz="2300" spc="-20" dirty="0" smtClean="0">
                <a:latin typeface="Segoe UI" pitchFamily="34" charset="0"/>
                <a:ea typeface="Roboto" pitchFamily="2" charset="0"/>
                <a:cs typeface="Segoe UI" pitchFamily="34" charset="0"/>
              </a:rPr>
              <a:t> </a:t>
            </a:r>
            <a:r>
              <a:rPr lang="en-US" sz="2300" spc="-20" dirty="0" err="1" smtClean="0">
                <a:latin typeface="Segoe UI" pitchFamily="34" charset="0"/>
                <a:ea typeface="Roboto" pitchFamily="2" charset="0"/>
                <a:cs typeface="Segoe UI" pitchFamily="34" charset="0"/>
              </a:rPr>
              <a:t>theo</a:t>
            </a:r>
            <a:r>
              <a:rPr lang="en-US" sz="2300" spc="-20" dirty="0" smtClean="0">
                <a:latin typeface="Segoe UI" pitchFamily="34" charset="0"/>
                <a:ea typeface="Roboto" pitchFamily="2" charset="0"/>
                <a:cs typeface="Segoe UI" pitchFamily="34" charset="0"/>
              </a:rPr>
              <a:t> </a:t>
            </a:r>
            <a:r>
              <a:rPr lang="en-US" sz="2300" spc="-20" dirty="0" err="1" smtClean="0">
                <a:latin typeface="Segoe UI" pitchFamily="34" charset="0"/>
                <a:ea typeface="Roboto" pitchFamily="2" charset="0"/>
                <a:cs typeface="Segoe UI" pitchFamily="34" charset="0"/>
              </a:rPr>
              <a:t>đơn</a:t>
            </a:r>
            <a:r>
              <a:rPr lang="en-US" sz="2300" spc="-20" dirty="0" smtClean="0">
                <a:latin typeface="Segoe UI" pitchFamily="34" charset="0"/>
                <a:ea typeface="Roboto" pitchFamily="2" charset="0"/>
                <a:cs typeface="Segoe UI" pitchFamily="34" charset="0"/>
              </a:rPr>
              <a:t> </a:t>
            </a:r>
            <a:r>
              <a:rPr lang="en-US" sz="2300" spc="-20" dirty="0" err="1" smtClean="0">
                <a:latin typeface="Segoe UI" pitchFamily="34" charset="0"/>
                <a:ea typeface="Roboto" pitchFamily="2" charset="0"/>
                <a:cs typeface="Segoe UI" pitchFamily="34" charset="0"/>
              </a:rPr>
              <a:t>đặt</a:t>
            </a:r>
            <a:r>
              <a:rPr lang="en-US" sz="2300" spc="-20" dirty="0" smtClean="0">
                <a:latin typeface="Segoe UI" pitchFamily="34" charset="0"/>
                <a:ea typeface="Roboto" pitchFamily="2" charset="0"/>
                <a:cs typeface="Segoe UI" pitchFamily="34" charset="0"/>
              </a:rPr>
              <a:t> </a:t>
            </a:r>
            <a:r>
              <a:rPr lang="en-US" sz="2300" spc="-20" dirty="0" err="1" smtClean="0">
                <a:latin typeface="Segoe UI" pitchFamily="34" charset="0"/>
                <a:ea typeface="Roboto" pitchFamily="2" charset="0"/>
                <a:cs typeface="Segoe UI" pitchFamily="34" charset="0"/>
              </a:rPr>
              <a:t>hàng</a:t>
            </a:r>
            <a:endParaRPr lang="en-US" sz="2300" spc="-20" dirty="0" smtClean="0">
              <a:latin typeface="Segoe UI" pitchFamily="34" charset="0"/>
              <a:ea typeface="Roboto" pitchFamily="2" charset="0"/>
              <a:cs typeface="Segoe UI" pitchFamily="34" charset="0"/>
            </a:endParaRPr>
          </a:p>
          <a:p>
            <a:pPr marL="290513" indent="-290513">
              <a:lnSpc>
                <a:spcPct val="110000"/>
              </a:lnSpc>
              <a:spcBef>
                <a:spcPts val="600"/>
              </a:spcBef>
              <a:buClr>
                <a:schemeClr val="tx2"/>
              </a:buClr>
              <a:buFont typeface="Wingdings" pitchFamily="2" charset="2"/>
              <a:buChar char="l"/>
              <a:defRPr/>
            </a:pPr>
            <a:r>
              <a:rPr lang="en-US" sz="2300" spc="-20" dirty="0" err="1" smtClean="0">
                <a:latin typeface="Segoe UI" pitchFamily="34" charset="0"/>
                <a:ea typeface="Roboto" pitchFamily="2" charset="0"/>
                <a:cs typeface="Segoe UI" pitchFamily="34" charset="0"/>
              </a:rPr>
              <a:t>Các</a:t>
            </a:r>
            <a:r>
              <a:rPr lang="en-US" sz="2300" spc="-20" dirty="0" smtClean="0">
                <a:latin typeface="Segoe UI" pitchFamily="34" charset="0"/>
                <a:ea typeface="Roboto" pitchFamily="2" charset="0"/>
                <a:cs typeface="Segoe UI" pitchFamily="34" charset="0"/>
              </a:rPr>
              <a:t> </a:t>
            </a:r>
            <a:r>
              <a:rPr lang="en-US" sz="2300" spc="-20" dirty="0" err="1" smtClean="0">
                <a:latin typeface="Segoe UI" pitchFamily="34" charset="0"/>
                <a:ea typeface="Roboto" pitchFamily="2" charset="0"/>
                <a:cs typeface="Segoe UI" pitchFamily="34" charset="0"/>
              </a:rPr>
              <a:t>ứng</a:t>
            </a:r>
            <a:r>
              <a:rPr lang="en-US" sz="2300" spc="-20" dirty="0" smtClean="0">
                <a:latin typeface="Segoe UI" pitchFamily="34" charset="0"/>
                <a:ea typeface="Roboto" pitchFamily="2" charset="0"/>
                <a:cs typeface="Segoe UI" pitchFamily="34" charset="0"/>
              </a:rPr>
              <a:t> </a:t>
            </a:r>
            <a:r>
              <a:rPr lang="en-US" sz="2300" spc="-20" dirty="0" err="1" smtClean="0">
                <a:latin typeface="Segoe UI" pitchFamily="34" charset="0"/>
                <a:ea typeface="Roboto" pitchFamily="2" charset="0"/>
                <a:cs typeface="Segoe UI" pitchFamily="34" charset="0"/>
              </a:rPr>
              <a:t>dụng</a:t>
            </a:r>
            <a:r>
              <a:rPr lang="en-US" sz="2300" spc="-20" dirty="0" smtClean="0">
                <a:latin typeface="Segoe UI" pitchFamily="34" charset="0"/>
                <a:ea typeface="Roboto" pitchFamily="2" charset="0"/>
                <a:cs typeface="Segoe UI" pitchFamily="34" charset="0"/>
              </a:rPr>
              <a:t> </a:t>
            </a:r>
            <a:r>
              <a:rPr lang="en-US" sz="2300" spc="-20" dirty="0" err="1">
                <a:latin typeface="Segoe UI" pitchFamily="34" charset="0"/>
                <a:ea typeface="Roboto" pitchFamily="2" charset="0"/>
                <a:cs typeface="Segoe UI" pitchFamily="34" charset="0"/>
              </a:rPr>
              <a:t>t</a:t>
            </a:r>
            <a:r>
              <a:rPr lang="en-US" sz="2300" spc="-20" dirty="0" err="1" smtClean="0">
                <a:latin typeface="Segoe UI" pitchFamily="34" charset="0"/>
                <a:ea typeface="Roboto" pitchFamily="2" charset="0"/>
                <a:cs typeface="Segoe UI" pitchFamily="34" charset="0"/>
              </a:rPr>
              <a:t>ài</a:t>
            </a:r>
            <a:r>
              <a:rPr lang="en-US" sz="2300" spc="-20" dirty="0" smtClean="0">
                <a:latin typeface="Segoe UI" pitchFamily="34" charset="0"/>
                <a:ea typeface="Roboto" pitchFamily="2" charset="0"/>
                <a:cs typeface="Segoe UI" pitchFamily="34" charset="0"/>
              </a:rPr>
              <a:t> </a:t>
            </a:r>
            <a:r>
              <a:rPr lang="en-US" sz="2300" spc="-20" dirty="0" err="1" smtClean="0">
                <a:latin typeface="Segoe UI" pitchFamily="34" charset="0"/>
                <a:ea typeface="Roboto" pitchFamily="2" charset="0"/>
                <a:cs typeface="Segoe UI" pitchFamily="34" charset="0"/>
              </a:rPr>
              <a:t>chính</a:t>
            </a:r>
            <a:endParaRPr lang="en-US" sz="2300" spc="-20" dirty="0" smtClean="0">
              <a:latin typeface="Segoe UI" pitchFamily="34" charset="0"/>
              <a:ea typeface="Roboto" pitchFamily="2" charset="0"/>
              <a:cs typeface="Segoe UI" pitchFamily="34" charset="0"/>
            </a:endParaRPr>
          </a:p>
          <a:p>
            <a:pPr marL="290513" indent="-290513">
              <a:lnSpc>
                <a:spcPct val="110000"/>
              </a:lnSpc>
              <a:spcBef>
                <a:spcPts val="600"/>
              </a:spcBef>
              <a:buClr>
                <a:schemeClr val="tx2"/>
              </a:buClr>
              <a:buFont typeface="Wingdings" pitchFamily="2" charset="2"/>
              <a:buChar char="l"/>
              <a:defRPr/>
            </a:pPr>
            <a:r>
              <a:rPr lang="en-US" sz="2300" spc="-20" dirty="0" err="1" smtClean="0">
                <a:latin typeface="Segoe UI" pitchFamily="34" charset="0"/>
                <a:ea typeface="Roboto" pitchFamily="2" charset="0"/>
                <a:cs typeface="Segoe UI" pitchFamily="34" charset="0"/>
              </a:rPr>
              <a:t>Các</a:t>
            </a:r>
            <a:r>
              <a:rPr lang="en-US" sz="2300" spc="-20" dirty="0" smtClean="0">
                <a:latin typeface="Segoe UI" pitchFamily="34" charset="0"/>
                <a:ea typeface="Roboto" pitchFamily="2" charset="0"/>
                <a:cs typeface="Segoe UI" pitchFamily="34" charset="0"/>
              </a:rPr>
              <a:t> </a:t>
            </a:r>
            <a:r>
              <a:rPr lang="en-US" sz="2300" spc="-20" dirty="0" err="1" smtClean="0">
                <a:latin typeface="Segoe UI" pitchFamily="34" charset="0"/>
                <a:ea typeface="Roboto" pitchFamily="2" charset="0"/>
                <a:cs typeface="Segoe UI" pitchFamily="34" charset="0"/>
              </a:rPr>
              <a:t>hệ</a:t>
            </a:r>
            <a:r>
              <a:rPr lang="en-US" sz="2300" spc="-20" dirty="0" smtClean="0">
                <a:latin typeface="Segoe UI" pitchFamily="34" charset="0"/>
                <a:ea typeface="Roboto" pitchFamily="2" charset="0"/>
                <a:cs typeface="Segoe UI" pitchFamily="34" charset="0"/>
              </a:rPr>
              <a:t> </a:t>
            </a:r>
            <a:r>
              <a:rPr lang="en-US" sz="2300" spc="-20" dirty="0" err="1" smtClean="0">
                <a:latin typeface="Segoe UI" pitchFamily="34" charset="0"/>
                <a:ea typeface="Roboto" pitchFamily="2" charset="0"/>
                <a:cs typeface="Segoe UI" pitchFamily="34" charset="0"/>
              </a:rPr>
              <a:t>thống</a:t>
            </a:r>
            <a:r>
              <a:rPr lang="en-US" sz="2300" spc="-20" dirty="0" smtClean="0">
                <a:latin typeface="Segoe UI" pitchFamily="34" charset="0"/>
                <a:ea typeface="Roboto" pitchFamily="2" charset="0"/>
                <a:cs typeface="Segoe UI" pitchFamily="34" charset="0"/>
              </a:rPr>
              <a:t> </a:t>
            </a:r>
            <a:r>
              <a:rPr lang="en-US" sz="2300" spc="-20" dirty="0" err="1" smtClean="0">
                <a:latin typeface="Segoe UI" pitchFamily="34" charset="0"/>
                <a:ea typeface="Roboto" pitchFamily="2" charset="0"/>
                <a:cs typeface="Segoe UI" pitchFamily="34" charset="0"/>
              </a:rPr>
              <a:t>nhúng</a:t>
            </a:r>
            <a:endParaRPr lang="en-US" sz="2300" spc="-20" dirty="0" smtClean="0">
              <a:latin typeface="Segoe UI" pitchFamily="34" charset="0"/>
              <a:ea typeface="Roboto" pitchFamily="2" charset="0"/>
              <a:cs typeface="Segoe UI" pitchFamily="34" charset="0"/>
            </a:endParaRPr>
          </a:p>
          <a:p>
            <a:pPr marL="290513" indent="-290513">
              <a:lnSpc>
                <a:spcPct val="110000"/>
              </a:lnSpc>
              <a:spcBef>
                <a:spcPts val="600"/>
              </a:spcBef>
              <a:buClr>
                <a:schemeClr val="tx2"/>
              </a:buClr>
              <a:buFont typeface="Wingdings" pitchFamily="2" charset="2"/>
              <a:buChar char="l"/>
              <a:defRPr/>
            </a:pPr>
            <a:r>
              <a:rPr lang="en-US" sz="2300" spc="-20" dirty="0" err="1" smtClean="0">
                <a:latin typeface="Segoe UI" pitchFamily="34" charset="0"/>
                <a:ea typeface="Roboto" pitchFamily="2" charset="0"/>
                <a:cs typeface="Segoe UI" pitchFamily="34" charset="0"/>
              </a:rPr>
              <a:t>Phát</a:t>
            </a:r>
            <a:r>
              <a:rPr lang="en-US" sz="2300" spc="-20" dirty="0" smtClean="0">
                <a:latin typeface="Segoe UI" pitchFamily="34" charset="0"/>
                <a:ea typeface="Roboto" pitchFamily="2" charset="0"/>
                <a:cs typeface="Segoe UI" pitchFamily="34" charset="0"/>
              </a:rPr>
              <a:t> </a:t>
            </a:r>
            <a:r>
              <a:rPr lang="en-US" sz="2300" spc="-20" dirty="0" err="1" smtClean="0">
                <a:latin typeface="Segoe UI" pitchFamily="34" charset="0"/>
                <a:ea typeface="Roboto" pitchFamily="2" charset="0"/>
                <a:cs typeface="Segoe UI" pitchFamily="34" charset="0"/>
              </a:rPr>
              <a:t>triển</a:t>
            </a:r>
            <a:r>
              <a:rPr lang="en-US" sz="2300" spc="-20" dirty="0" smtClean="0">
                <a:latin typeface="Segoe UI" pitchFamily="34" charset="0"/>
                <a:ea typeface="Roboto" pitchFamily="2" charset="0"/>
                <a:cs typeface="Segoe UI" pitchFamily="34" charset="0"/>
              </a:rPr>
              <a:t> video game</a:t>
            </a:r>
          </a:p>
          <a:p>
            <a:pPr marL="290513" indent="-290513">
              <a:lnSpc>
                <a:spcPct val="110000"/>
              </a:lnSpc>
              <a:spcBef>
                <a:spcPts val="600"/>
              </a:spcBef>
              <a:buClr>
                <a:schemeClr val="tx2"/>
              </a:buClr>
              <a:buFont typeface="Wingdings" pitchFamily="2" charset="2"/>
              <a:buChar char="l"/>
              <a:defRPr/>
            </a:pPr>
            <a:r>
              <a:rPr lang="en-US" sz="2300" spc="-60" dirty="0" err="1" smtClean="0">
                <a:latin typeface="Segoe UI" pitchFamily="34" charset="0"/>
                <a:ea typeface="Roboto" pitchFamily="2" charset="0"/>
                <a:cs typeface="Segoe UI" pitchFamily="34" charset="0"/>
              </a:rPr>
              <a:t>Hệ</a:t>
            </a:r>
            <a:r>
              <a:rPr lang="en-US" sz="2300" spc="-60" dirty="0" smtClean="0">
                <a:latin typeface="Segoe UI" pitchFamily="34" charset="0"/>
                <a:ea typeface="Roboto" pitchFamily="2" charset="0"/>
                <a:cs typeface="Segoe UI" pitchFamily="34" charset="0"/>
              </a:rPr>
              <a:t> </a:t>
            </a:r>
            <a:r>
              <a:rPr lang="en-US" sz="2300" spc="-60" dirty="0" err="1" smtClean="0">
                <a:latin typeface="Segoe UI" pitchFamily="34" charset="0"/>
                <a:ea typeface="Roboto" pitchFamily="2" charset="0"/>
                <a:cs typeface="Segoe UI" pitchFamily="34" charset="0"/>
              </a:rPr>
              <a:t>thống</a:t>
            </a:r>
            <a:r>
              <a:rPr lang="en-US" sz="2300" spc="-60" dirty="0" smtClean="0">
                <a:latin typeface="Segoe UI" pitchFamily="34" charset="0"/>
                <a:ea typeface="Roboto" pitchFamily="2" charset="0"/>
                <a:cs typeface="Segoe UI" pitchFamily="34" charset="0"/>
              </a:rPr>
              <a:t> </a:t>
            </a:r>
            <a:r>
              <a:rPr lang="en-US" sz="2300" spc="-60" dirty="0" err="1" smtClean="0">
                <a:latin typeface="Segoe UI" pitchFamily="34" charset="0"/>
                <a:ea typeface="Roboto" pitchFamily="2" charset="0"/>
                <a:cs typeface="Segoe UI" pitchFamily="34" charset="0"/>
              </a:rPr>
              <a:t>thiết</a:t>
            </a:r>
            <a:r>
              <a:rPr lang="en-US" sz="2300" spc="-60" dirty="0" smtClean="0">
                <a:latin typeface="Segoe UI" pitchFamily="34" charset="0"/>
                <a:ea typeface="Roboto" pitchFamily="2" charset="0"/>
                <a:cs typeface="Segoe UI" pitchFamily="34" charset="0"/>
              </a:rPr>
              <a:t> </a:t>
            </a:r>
            <a:r>
              <a:rPr lang="en-US" sz="2300" spc="-60" dirty="0" err="1" smtClean="0">
                <a:latin typeface="Segoe UI" pitchFamily="34" charset="0"/>
                <a:ea typeface="Roboto" pitchFamily="2" charset="0"/>
                <a:cs typeface="Segoe UI" pitchFamily="34" charset="0"/>
              </a:rPr>
              <a:t>yếu</a:t>
            </a:r>
            <a:r>
              <a:rPr lang="en-US" sz="2300" spc="-60" dirty="0" smtClean="0">
                <a:latin typeface="Segoe UI" pitchFamily="34" charset="0"/>
                <a:ea typeface="Roboto" pitchFamily="2" charset="0"/>
                <a:cs typeface="Segoe UI" pitchFamily="34" charset="0"/>
              </a:rPr>
              <a:t> </a:t>
            </a:r>
            <a:r>
              <a:rPr lang="en-US" sz="2300" spc="-60" dirty="0" err="1" smtClean="0">
                <a:latin typeface="Segoe UI" pitchFamily="34" charset="0"/>
                <a:ea typeface="Roboto" pitchFamily="2" charset="0"/>
                <a:cs typeface="Segoe UI" pitchFamily="34" charset="0"/>
              </a:rPr>
              <a:t>của</a:t>
            </a:r>
            <a:r>
              <a:rPr lang="en-US" sz="2300" spc="-60" dirty="0" smtClean="0">
                <a:latin typeface="Segoe UI" pitchFamily="34" charset="0"/>
                <a:ea typeface="Roboto" pitchFamily="2" charset="0"/>
                <a:cs typeface="Segoe UI" pitchFamily="34" charset="0"/>
              </a:rPr>
              <a:t> </a:t>
            </a:r>
            <a:r>
              <a:rPr lang="en-US" sz="2300" spc="-60" dirty="0" err="1" smtClean="0">
                <a:latin typeface="Segoe UI" pitchFamily="34" charset="0"/>
                <a:ea typeface="Roboto" pitchFamily="2" charset="0"/>
                <a:cs typeface="Segoe UI" pitchFamily="34" charset="0"/>
              </a:rPr>
              <a:t>cuộc</a:t>
            </a:r>
            <a:r>
              <a:rPr lang="en-US" sz="2300" spc="-60" dirty="0" smtClean="0">
                <a:latin typeface="Segoe UI" pitchFamily="34" charset="0"/>
                <a:ea typeface="Roboto" pitchFamily="2" charset="0"/>
                <a:cs typeface="Segoe UI" pitchFamily="34" charset="0"/>
              </a:rPr>
              <a:t> </a:t>
            </a:r>
            <a:r>
              <a:rPr lang="en-US" sz="2300" spc="-60" dirty="0" err="1" smtClean="0">
                <a:latin typeface="Segoe UI" pitchFamily="34" charset="0"/>
                <a:ea typeface="Roboto" pitchFamily="2" charset="0"/>
                <a:cs typeface="Segoe UI" pitchFamily="34" charset="0"/>
              </a:rPr>
              <a:t>sống</a:t>
            </a:r>
            <a:endParaRPr lang="en-US" sz="2300" spc="-60" dirty="0" smtClean="0">
              <a:latin typeface="Segoe UI" pitchFamily="34" charset="0"/>
              <a:ea typeface="Roboto" pitchFamily="2" charset="0"/>
              <a:cs typeface="Segoe UI" pitchFamily="34" charset="0"/>
            </a:endParaRPr>
          </a:p>
          <a:p>
            <a:pPr marL="290513" indent="-290513">
              <a:lnSpc>
                <a:spcPct val="110000"/>
              </a:lnSpc>
              <a:spcBef>
                <a:spcPts val="600"/>
              </a:spcBef>
              <a:buClr>
                <a:schemeClr val="tx2"/>
              </a:buClr>
              <a:buFont typeface="Wingdings" pitchFamily="2" charset="2"/>
              <a:buChar char="l"/>
              <a:defRPr/>
            </a:pPr>
            <a:r>
              <a:rPr lang="en-US" sz="2300" spc="-20" dirty="0" err="1">
                <a:latin typeface="Segoe UI" pitchFamily="34" charset="0"/>
                <a:ea typeface="Roboto" pitchFamily="2" charset="0"/>
                <a:cs typeface="Segoe UI" pitchFamily="34" charset="0"/>
              </a:rPr>
              <a:t>Quản</a:t>
            </a:r>
            <a:r>
              <a:rPr lang="en-US" sz="2300" spc="-20" dirty="0">
                <a:latin typeface="Segoe UI" pitchFamily="34" charset="0"/>
                <a:ea typeface="Roboto" pitchFamily="2" charset="0"/>
                <a:cs typeface="Segoe UI" pitchFamily="34" charset="0"/>
              </a:rPr>
              <a:t> </a:t>
            </a:r>
            <a:r>
              <a:rPr lang="en-US" sz="2300" spc="-20" dirty="0" err="1">
                <a:latin typeface="Segoe UI" pitchFamily="34" charset="0"/>
                <a:ea typeface="Roboto" pitchFamily="2" charset="0"/>
                <a:cs typeface="Segoe UI" pitchFamily="34" charset="0"/>
              </a:rPr>
              <a:t>lý</a:t>
            </a:r>
            <a:r>
              <a:rPr lang="en-US" sz="2300" spc="-20" dirty="0">
                <a:latin typeface="Segoe UI" pitchFamily="34" charset="0"/>
                <a:ea typeface="Roboto" pitchFamily="2" charset="0"/>
                <a:cs typeface="Segoe UI" pitchFamily="34" charset="0"/>
              </a:rPr>
              <a:t> </a:t>
            </a:r>
            <a:r>
              <a:rPr lang="en-US" sz="2300" spc="-20" dirty="0" err="1">
                <a:latin typeface="Segoe UI" pitchFamily="34" charset="0"/>
                <a:ea typeface="Roboto" pitchFamily="2" charset="0"/>
                <a:cs typeface="Segoe UI" pitchFamily="34" charset="0"/>
              </a:rPr>
              <a:t>các</a:t>
            </a:r>
            <a:r>
              <a:rPr lang="en-US" sz="2300" spc="-20" dirty="0">
                <a:latin typeface="Segoe UI" pitchFamily="34" charset="0"/>
                <a:ea typeface="Roboto" pitchFamily="2" charset="0"/>
                <a:cs typeface="Segoe UI" pitchFamily="34" charset="0"/>
              </a:rPr>
              <a:t> </a:t>
            </a:r>
            <a:r>
              <a:rPr lang="en-US" sz="2300" spc="-20" dirty="0" err="1">
                <a:latin typeface="Segoe UI" pitchFamily="34" charset="0"/>
                <a:ea typeface="Roboto" pitchFamily="2" charset="0"/>
                <a:cs typeface="Segoe UI" pitchFamily="34" charset="0"/>
              </a:rPr>
              <a:t>sự</a:t>
            </a:r>
            <a:r>
              <a:rPr lang="en-US" sz="2300" spc="-20" dirty="0">
                <a:latin typeface="Segoe UI" pitchFamily="34" charset="0"/>
                <a:ea typeface="Roboto" pitchFamily="2" charset="0"/>
                <a:cs typeface="Segoe UI" pitchFamily="34" charset="0"/>
              </a:rPr>
              <a:t> </a:t>
            </a:r>
            <a:r>
              <a:rPr lang="en-US" sz="2300" spc="-20" dirty="0" err="1">
                <a:latin typeface="Segoe UI" pitchFamily="34" charset="0"/>
                <a:ea typeface="Roboto" pitchFamily="2" charset="0"/>
                <a:cs typeface="Segoe UI" pitchFamily="34" charset="0"/>
              </a:rPr>
              <a:t>kiện</a:t>
            </a:r>
            <a:r>
              <a:rPr lang="en-US" sz="2300" spc="-20" dirty="0">
                <a:latin typeface="Segoe UI" pitchFamily="34" charset="0"/>
                <a:ea typeface="Roboto" pitchFamily="2" charset="0"/>
                <a:cs typeface="Segoe UI" pitchFamily="34" charset="0"/>
              </a:rPr>
              <a:t> Agile Tour</a:t>
            </a:r>
            <a:endParaRPr lang="en-GB" sz="2300" spc="-20" dirty="0">
              <a:latin typeface="Segoe UI" pitchFamily="34" charset="0"/>
              <a:ea typeface="Roboto" pitchFamily="2" charset="0"/>
              <a:cs typeface="Segoe UI" pitchFamily="34" charset="0"/>
            </a:endParaRPr>
          </a:p>
          <a:p>
            <a:pPr marL="290513" indent="-290513">
              <a:lnSpc>
                <a:spcPct val="110000"/>
              </a:lnSpc>
              <a:spcBef>
                <a:spcPts val="600"/>
              </a:spcBef>
              <a:buClr>
                <a:schemeClr val="tx2"/>
              </a:buClr>
              <a:buFont typeface="Wingdings" pitchFamily="2" charset="2"/>
              <a:buChar char="l"/>
              <a:defRPr/>
            </a:pPr>
            <a:endParaRPr lang="en-GB" sz="2300" spc="-20" dirty="0" smtClean="0">
              <a:latin typeface="Segoe UI" pitchFamily="34" charset="0"/>
              <a:ea typeface="Roboto" pitchFamily="2" charset="0"/>
              <a:cs typeface="Segoe UI" pitchFamily="34" charset="0"/>
            </a:endParaRPr>
          </a:p>
        </p:txBody>
      </p:sp>
      <p:sp>
        <p:nvSpPr>
          <p:cNvPr id="9" name="Content Placeholder 2"/>
          <p:cNvSpPr txBox="1">
            <a:spLocks/>
          </p:cNvSpPr>
          <p:nvPr/>
        </p:nvSpPr>
        <p:spPr>
          <a:xfrm>
            <a:off x="4571999" y="1143000"/>
            <a:ext cx="4811488" cy="5562600"/>
          </a:xfrm>
          <a:prstGeom prst="rect">
            <a:avLst/>
          </a:prstGeom>
        </p:spPr>
        <p:txBody>
          <a:bodyPr vert="horz" lIns="91440" tIns="45720" rIns="91440" bIns="45720" rtlCol="0">
            <a:noAutofit/>
          </a:bodyPr>
          <a:lstStyle/>
          <a:p>
            <a:pPr marL="290513" indent="-290513">
              <a:lnSpc>
                <a:spcPct val="110000"/>
              </a:lnSpc>
              <a:spcBef>
                <a:spcPts val="600"/>
              </a:spcBef>
              <a:buClr>
                <a:schemeClr val="tx2"/>
              </a:buClr>
              <a:buFont typeface="Wingdings" pitchFamily="2" charset="2"/>
              <a:buChar char="l"/>
              <a:defRPr/>
            </a:pPr>
            <a:r>
              <a:rPr lang="en-US" sz="2300" spc="-20" dirty="0" err="1" smtClean="0">
                <a:latin typeface="Segoe UI" pitchFamily="34" charset="0"/>
                <a:ea typeface="Roboto" pitchFamily="2" charset="0"/>
                <a:cs typeface="Segoe UI" pitchFamily="34" charset="0"/>
              </a:rPr>
              <a:t>Phần</a:t>
            </a:r>
            <a:r>
              <a:rPr lang="en-US" sz="2300" spc="-20" dirty="0" smtClean="0">
                <a:latin typeface="Segoe UI" pitchFamily="34" charset="0"/>
                <a:ea typeface="Roboto" pitchFamily="2" charset="0"/>
                <a:cs typeface="Segoe UI" pitchFamily="34" charset="0"/>
              </a:rPr>
              <a:t> </a:t>
            </a:r>
            <a:r>
              <a:rPr lang="en-US" sz="2300" spc="-20" dirty="0" err="1" smtClean="0">
                <a:latin typeface="Segoe UI" pitchFamily="34" charset="0"/>
                <a:ea typeface="Roboto" pitchFamily="2" charset="0"/>
                <a:cs typeface="Segoe UI" pitchFamily="34" charset="0"/>
              </a:rPr>
              <a:t>mềm</a:t>
            </a:r>
            <a:r>
              <a:rPr lang="en-US" sz="2300" spc="-20" dirty="0" smtClean="0">
                <a:latin typeface="Segoe UI" pitchFamily="34" charset="0"/>
                <a:ea typeface="Roboto" pitchFamily="2" charset="0"/>
                <a:cs typeface="Segoe UI" pitchFamily="34" charset="0"/>
              </a:rPr>
              <a:t> </a:t>
            </a:r>
            <a:r>
              <a:rPr lang="en-US" sz="2300" spc="-20" dirty="0" err="1" smtClean="0">
                <a:latin typeface="Segoe UI" pitchFamily="34" charset="0"/>
                <a:ea typeface="Roboto" pitchFamily="2" charset="0"/>
                <a:cs typeface="Segoe UI" pitchFamily="34" charset="0"/>
              </a:rPr>
              <a:t>Điều</a:t>
            </a:r>
            <a:r>
              <a:rPr lang="en-US" sz="2300" spc="-20" dirty="0" smtClean="0">
                <a:latin typeface="Segoe UI" pitchFamily="34" charset="0"/>
                <a:ea typeface="Roboto" pitchFamily="2" charset="0"/>
                <a:cs typeface="Segoe UI" pitchFamily="34" charset="0"/>
              </a:rPr>
              <a:t> </a:t>
            </a:r>
            <a:r>
              <a:rPr lang="en-US" sz="2300" spc="-20" dirty="0" err="1" smtClean="0">
                <a:latin typeface="Segoe UI" pitchFamily="34" charset="0"/>
                <a:ea typeface="Roboto" pitchFamily="2" charset="0"/>
                <a:cs typeface="Segoe UI" pitchFamily="34" charset="0"/>
              </a:rPr>
              <a:t>khiển</a:t>
            </a:r>
            <a:r>
              <a:rPr lang="en-US" sz="2300" spc="-20" dirty="0" smtClean="0">
                <a:latin typeface="Segoe UI" pitchFamily="34" charset="0"/>
                <a:ea typeface="Roboto" pitchFamily="2" charset="0"/>
                <a:cs typeface="Segoe UI" pitchFamily="34" charset="0"/>
              </a:rPr>
              <a:t> – </a:t>
            </a:r>
            <a:r>
              <a:rPr lang="en-US" sz="2300" spc="-20" dirty="0" err="1" smtClean="0">
                <a:latin typeface="Segoe UI" pitchFamily="34" charset="0"/>
                <a:ea typeface="Roboto" pitchFamily="2" charset="0"/>
                <a:cs typeface="Segoe UI" pitchFamily="34" charset="0"/>
              </a:rPr>
              <a:t>Vệ</a:t>
            </a:r>
            <a:r>
              <a:rPr lang="en-US" sz="2300" spc="-20" dirty="0" smtClean="0">
                <a:latin typeface="Segoe UI" pitchFamily="34" charset="0"/>
                <a:ea typeface="Roboto" pitchFamily="2" charset="0"/>
                <a:cs typeface="Segoe UI" pitchFamily="34" charset="0"/>
              </a:rPr>
              <a:t> </a:t>
            </a:r>
            <a:r>
              <a:rPr lang="en-US" sz="2300" spc="-20" dirty="0" err="1" smtClean="0">
                <a:latin typeface="Segoe UI" pitchFamily="34" charset="0"/>
                <a:ea typeface="Roboto" pitchFamily="2" charset="0"/>
                <a:cs typeface="Segoe UI" pitchFamily="34" charset="0"/>
              </a:rPr>
              <a:t>tinh</a:t>
            </a:r>
            <a:endParaRPr lang="en-US" sz="2300" spc="-20" dirty="0" smtClean="0">
              <a:latin typeface="Segoe UI" pitchFamily="34" charset="0"/>
              <a:ea typeface="Roboto" pitchFamily="2" charset="0"/>
              <a:cs typeface="Segoe UI" pitchFamily="34" charset="0"/>
            </a:endParaRPr>
          </a:p>
          <a:p>
            <a:pPr marL="290513" indent="-290513">
              <a:lnSpc>
                <a:spcPct val="110000"/>
              </a:lnSpc>
              <a:spcBef>
                <a:spcPts val="600"/>
              </a:spcBef>
              <a:buClr>
                <a:schemeClr val="tx2"/>
              </a:buClr>
              <a:buFont typeface="Wingdings" pitchFamily="2" charset="2"/>
              <a:buChar char="l"/>
              <a:defRPr/>
            </a:pPr>
            <a:r>
              <a:rPr lang="en-US" sz="2300" spc="-20" dirty="0" smtClean="0">
                <a:latin typeface="Segoe UI" pitchFamily="34" charset="0"/>
                <a:ea typeface="Roboto" pitchFamily="2" charset="0"/>
                <a:cs typeface="Segoe UI" pitchFamily="34" charset="0"/>
              </a:rPr>
              <a:t>Website</a:t>
            </a:r>
          </a:p>
          <a:p>
            <a:pPr marL="290513" indent="-290513">
              <a:lnSpc>
                <a:spcPct val="110000"/>
              </a:lnSpc>
              <a:spcBef>
                <a:spcPts val="600"/>
              </a:spcBef>
              <a:buClr>
                <a:schemeClr val="tx2"/>
              </a:buClr>
              <a:buFont typeface="Wingdings" pitchFamily="2" charset="2"/>
              <a:buChar char="l"/>
              <a:defRPr/>
            </a:pPr>
            <a:r>
              <a:rPr lang="en-US" sz="2300" spc="-20" dirty="0" err="1" smtClean="0">
                <a:latin typeface="Segoe UI" pitchFamily="34" charset="0"/>
                <a:ea typeface="Roboto" pitchFamily="2" charset="0"/>
                <a:cs typeface="Segoe UI" pitchFamily="34" charset="0"/>
              </a:rPr>
              <a:t>Phần</a:t>
            </a:r>
            <a:r>
              <a:rPr lang="en-US" sz="2300" spc="-20" dirty="0" smtClean="0">
                <a:latin typeface="Segoe UI" pitchFamily="34" charset="0"/>
                <a:ea typeface="Roboto" pitchFamily="2" charset="0"/>
                <a:cs typeface="Segoe UI" pitchFamily="34" charset="0"/>
              </a:rPr>
              <a:t> </a:t>
            </a:r>
            <a:r>
              <a:rPr lang="en-US" sz="2300" spc="-20" dirty="0" err="1" smtClean="0">
                <a:latin typeface="Segoe UI" pitchFamily="34" charset="0"/>
                <a:ea typeface="Roboto" pitchFamily="2" charset="0"/>
                <a:cs typeface="Segoe UI" pitchFamily="34" charset="0"/>
              </a:rPr>
              <a:t>mềm</a:t>
            </a:r>
            <a:r>
              <a:rPr lang="en-US" sz="2300" spc="-20" dirty="0" smtClean="0">
                <a:latin typeface="Segoe UI" pitchFamily="34" charset="0"/>
                <a:ea typeface="Roboto" pitchFamily="2" charset="0"/>
                <a:cs typeface="Segoe UI" pitchFamily="34" charset="0"/>
              </a:rPr>
              <a:t> </a:t>
            </a:r>
            <a:r>
              <a:rPr lang="en-US" sz="2300" spc="-20" dirty="0" err="1" smtClean="0">
                <a:latin typeface="Segoe UI" pitchFamily="34" charset="0"/>
                <a:ea typeface="Roboto" pitchFamily="2" charset="0"/>
                <a:cs typeface="Segoe UI" pitchFamily="34" charset="0"/>
              </a:rPr>
              <a:t>cho</a:t>
            </a:r>
            <a:r>
              <a:rPr lang="en-US" sz="2300" spc="-20" dirty="0" smtClean="0">
                <a:latin typeface="Segoe UI" pitchFamily="34" charset="0"/>
                <a:ea typeface="Roboto" pitchFamily="2" charset="0"/>
                <a:cs typeface="Segoe UI" pitchFamily="34" charset="0"/>
              </a:rPr>
              <a:t> </a:t>
            </a:r>
            <a:r>
              <a:rPr lang="en-US" sz="2300" spc="-20" dirty="0" err="1" smtClean="0">
                <a:latin typeface="Segoe UI" pitchFamily="34" charset="0"/>
                <a:ea typeface="Roboto" pitchFamily="2" charset="0"/>
                <a:cs typeface="Segoe UI" pitchFamily="34" charset="0"/>
              </a:rPr>
              <a:t>thiết</a:t>
            </a:r>
            <a:r>
              <a:rPr lang="en-US" sz="2300" spc="-20" dirty="0" smtClean="0">
                <a:latin typeface="Segoe UI" pitchFamily="34" charset="0"/>
                <a:ea typeface="Roboto" pitchFamily="2" charset="0"/>
                <a:cs typeface="Segoe UI" pitchFamily="34" charset="0"/>
              </a:rPr>
              <a:t> </a:t>
            </a:r>
            <a:r>
              <a:rPr lang="en-US" sz="2300" spc="-20" dirty="0" err="1" smtClean="0">
                <a:latin typeface="Segoe UI" pitchFamily="34" charset="0"/>
                <a:ea typeface="Roboto" pitchFamily="2" charset="0"/>
                <a:cs typeface="Segoe UI" pitchFamily="34" charset="0"/>
              </a:rPr>
              <a:t>bị</a:t>
            </a:r>
            <a:r>
              <a:rPr lang="en-US" sz="2300" spc="-20" dirty="0" smtClean="0">
                <a:latin typeface="Segoe UI" pitchFamily="34" charset="0"/>
                <a:ea typeface="Roboto" pitchFamily="2" charset="0"/>
                <a:cs typeface="Segoe UI" pitchFamily="34" charset="0"/>
              </a:rPr>
              <a:t> </a:t>
            </a:r>
            <a:r>
              <a:rPr lang="en-US" sz="2300" spc="-20" dirty="0" err="1" smtClean="0">
                <a:latin typeface="Segoe UI" pitchFamily="34" charset="0"/>
                <a:ea typeface="Roboto" pitchFamily="2" charset="0"/>
                <a:cs typeface="Segoe UI" pitchFamily="34" charset="0"/>
              </a:rPr>
              <a:t>cầm</a:t>
            </a:r>
            <a:r>
              <a:rPr lang="en-US" sz="2300" spc="-20" dirty="0" smtClean="0">
                <a:latin typeface="Segoe UI" pitchFamily="34" charset="0"/>
                <a:ea typeface="Roboto" pitchFamily="2" charset="0"/>
                <a:cs typeface="Segoe UI" pitchFamily="34" charset="0"/>
              </a:rPr>
              <a:t> </a:t>
            </a:r>
            <a:r>
              <a:rPr lang="en-US" sz="2300" spc="-20" dirty="0" err="1" smtClean="0">
                <a:latin typeface="Segoe UI" pitchFamily="34" charset="0"/>
                <a:ea typeface="Roboto" pitchFamily="2" charset="0"/>
                <a:cs typeface="Segoe UI" pitchFamily="34" charset="0"/>
              </a:rPr>
              <a:t>tay</a:t>
            </a:r>
            <a:endParaRPr lang="en-US" sz="2300" spc="-20" dirty="0" smtClean="0">
              <a:latin typeface="Segoe UI" pitchFamily="34" charset="0"/>
              <a:ea typeface="Roboto" pitchFamily="2" charset="0"/>
              <a:cs typeface="Segoe UI" pitchFamily="34" charset="0"/>
            </a:endParaRPr>
          </a:p>
          <a:p>
            <a:pPr marL="290513" indent="-290513">
              <a:lnSpc>
                <a:spcPct val="110000"/>
              </a:lnSpc>
              <a:spcBef>
                <a:spcPts val="600"/>
              </a:spcBef>
              <a:buClr>
                <a:schemeClr val="tx2"/>
              </a:buClr>
              <a:buFont typeface="Wingdings" pitchFamily="2" charset="2"/>
              <a:buChar char="l"/>
              <a:defRPr/>
            </a:pPr>
            <a:r>
              <a:rPr lang="en-US" sz="2300" spc="-20" dirty="0" err="1" smtClean="0">
                <a:latin typeface="Segoe UI" pitchFamily="34" charset="0"/>
                <a:ea typeface="Roboto" pitchFamily="2" charset="0"/>
                <a:cs typeface="Segoe UI" pitchFamily="34" charset="0"/>
              </a:rPr>
              <a:t>Điện</a:t>
            </a:r>
            <a:r>
              <a:rPr lang="en-US" sz="2300" spc="-20" dirty="0" smtClean="0">
                <a:latin typeface="Segoe UI" pitchFamily="34" charset="0"/>
                <a:ea typeface="Roboto" pitchFamily="2" charset="0"/>
                <a:cs typeface="Segoe UI" pitchFamily="34" charset="0"/>
              </a:rPr>
              <a:t> </a:t>
            </a:r>
            <a:r>
              <a:rPr lang="en-US" sz="2300" spc="-20" dirty="0" err="1" smtClean="0">
                <a:latin typeface="Segoe UI" pitchFamily="34" charset="0"/>
                <a:ea typeface="Roboto" pitchFamily="2" charset="0"/>
                <a:cs typeface="Segoe UI" pitchFamily="34" charset="0"/>
              </a:rPr>
              <a:t>thoại</a:t>
            </a:r>
            <a:r>
              <a:rPr lang="en-US" sz="2300" spc="-20" dirty="0" smtClean="0">
                <a:latin typeface="Segoe UI" pitchFamily="34" charset="0"/>
                <a:ea typeface="Roboto" pitchFamily="2" charset="0"/>
                <a:cs typeface="Segoe UI" pitchFamily="34" charset="0"/>
              </a:rPr>
              <a:t> di </a:t>
            </a:r>
            <a:r>
              <a:rPr lang="en-US" sz="2300" spc="-20" dirty="0" err="1" smtClean="0">
                <a:latin typeface="Segoe UI" pitchFamily="34" charset="0"/>
                <a:ea typeface="Roboto" pitchFamily="2" charset="0"/>
                <a:cs typeface="Segoe UI" pitchFamily="34" charset="0"/>
              </a:rPr>
              <a:t>động</a:t>
            </a:r>
            <a:endParaRPr lang="en-US" sz="2300" spc="-20" dirty="0" smtClean="0">
              <a:latin typeface="Segoe UI" pitchFamily="34" charset="0"/>
              <a:ea typeface="Roboto" pitchFamily="2" charset="0"/>
              <a:cs typeface="Segoe UI" pitchFamily="34" charset="0"/>
            </a:endParaRPr>
          </a:p>
          <a:p>
            <a:pPr marL="290513" indent="-290513">
              <a:lnSpc>
                <a:spcPct val="110000"/>
              </a:lnSpc>
              <a:spcBef>
                <a:spcPts val="600"/>
              </a:spcBef>
              <a:buClr>
                <a:schemeClr val="tx2"/>
              </a:buClr>
              <a:buFont typeface="Wingdings" pitchFamily="2" charset="2"/>
              <a:buChar char="l"/>
              <a:defRPr/>
            </a:pPr>
            <a:r>
              <a:rPr lang="en-US" sz="2300" spc="-20" dirty="0" err="1" smtClean="0">
                <a:latin typeface="Segoe UI" pitchFamily="34" charset="0"/>
                <a:ea typeface="Roboto" pitchFamily="2" charset="0"/>
                <a:cs typeface="Segoe UI" pitchFamily="34" charset="0"/>
              </a:rPr>
              <a:t>Các</a:t>
            </a:r>
            <a:r>
              <a:rPr lang="en-US" sz="2300" spc="-20" dirty="0" smtClean="0">
                <a:latin typeface="Segoe UI" pitchFamily="34" charset="0"/>
                <a:ea typeface="Roboto" pitchFamily="2" charset="0"/>
                <a:cs typeface="Segoe UI" pitchFamily="34" charset="0"/>
              </a:rPr>
              <a:t> </a:t>
            </a:r>
            <a:r>
              <a:rPr lang="en-US" sz="2300" spc="-20" dirty="0" err="1" smtClean="0">
                <a:latin typeface="Segoe UI" pitchFamily="34" charset="0"/>
                <a:ea typeface="Roboto" pitchFamily="2" charset="0"/>
                <a:cs typeface="Segoe UI" pitchFamily="34" charset="0"/>
              </a:rPr>
              <a:t>ứng</a:t>
            </a:r>
            <a:r>
              <a:rPr lang="en-US" sz="2300" spc="-20" dirty="0" smtClean="0">
                <a:latin typeface="Segoe UI" pitchFamily="34" charset="0"/>
                <a:ea typeface="Roboto" pitchFamily="2" charset="0"/>
                <a:cs typeface="Segoe UI" pitchFamily="34" charset="0"/>
              </a:rPr>
              <a:t> </a:t>
            </a:r>
            <a:r>
              <a:rPr lang="en-US" sz="2300" spc="-20" dirty="0" err="1" smtClean="0">
                <a:latin typeface="Segoe UI" pitchFamily="34" charset="0"/>
                <a:ea typeface="Roboto" pitchFamily="2" charset="0"/>
                <a:cs typeface="Segoe UI" pitchFamily="34" charset="0"/>
              </a:rPr>
              <a:t>dụng</a:t>
            </a:r>
            <a:r>
              <a:rPr lang="en-US" sz="2300" spc="-20" dirty="0" smtClean="0">
                <a:latin typeface="Segoe UI" pitchFamily="34" charset="0"/>
                <a:ea typeface="Roboto" pitchFamily="2" charset="0"/>
                <a:cs typeface="Segoe UI" pitchFamily="34" charset="0"/>
              </a:rPr>
              <a:t> </a:t>
            </a:r>
            <a:r>
              <a:rPr lang="en-US" sz="2300" spc="-20" dirty="0" err="1" smtClean="0">
                <a:latin typeface="Segoe UI" pitchFamily="34" charset="0"/>
                <a:ea typeface="Roboto" pitchFamily="2" charset="0"/>
                <a:cs typeface="Segoe UI" pitchFamily="34" charset="0"/>
              </a:rPr>
              <a:t>chuyển</a:t>
            </a:r>
            <a:r>
              <a:rPr lang="en-US" sz="2300" spc="-20" dirty="0" smtClean="0">
                <a:latin typeface="Segoe UI" pitchFamily="34" charset="0"/>
                <a:ea typeface="Roboto" pitchFamily="2" charset="0"/>
                <a:cs typeface="Segoe UI" pitchFamily="34" charset="0"/>
              </a:rPr>
              <a:t> </a:t>
            </a:r>
            <a:r>
              <a:rPr lang="en-US" sz="2300" spc="-20" dirty="0" err="1" smtClean="0">
                <a:latin typeface="Segoe UI" pitchFamily="34" charset="0"/>
                <a:ea typeface="Roboto" pitchFamily="2" charset="0"/>
                <a:cs typeface="Segoe UI" pitchFamily="34" charset="0"/>
              </a:rPr>
              <a:t>mạng</a:t>
            </a:r>
            <a:endParaRPr lang="en-US" sz="2300" spc="-20" dirty="0" smtClean="0">
              <a:latin typeface="Segoe UI" pitchFamily="34" charset="0"/>
              <a:ea typeface="Roboto" pitchFamily="2" charset="0"/>
              <a:cs typeface="Segoe UI" pitchFamily="34" charset="0"/>
            </a:endParaRPr>
          </a:p>
          <a:p>
            <a:pPr marL="290513" indent="-290513">
              <a:lnSpc>
                <a:spcPct val="110000"/>
              </a:lnSpc>
              <a:spcBef>
                <a:spcPts val="600"/>
              </a:spcBef>
              <a:buClr>
                <a:schemeClr val="tx2"/>
              </a:buClr>
              <a:buFont typeface="Wingdings" pitchFamily="2" charset="2"/>
              <a:buChar char="l"/>
              <a:defRPr/>
            </a:pPr>
            <a:r>
              <a:rPr lang="en-US" sz="2300" spc="-20" dirty="0" err="1" smtClean="0">
                <a:latin typeface="Segoe UI" pitchFamily="34" charset="0"/>
                <a:ea typeface="Roboto" pitchFamily="2" charset="0"/>
                <a:cs typeface="Segoe UI" pitchFamily="34" charset="0"/>
              </a:rPr>
              <a:t>Một</a:t>
            </a:r>
            <a:r>
              <a:rPr lang="en-US" sz="2300" spc="-20" dirty="0" smtClean="0">
                <a:latin typeface="Segoe UI" pitchFamily="34" charset="0"/>
                <a:ea typeface="Roboto" pitchFamily="2" charset="0"/>
                <a:cs typeface="Segoe UI" pitchFamily="34" charset="0"/>
              </a:rPr>
              <a:t> </a:t>
            </a:r>
            <a:r>
              <a:rPr lang="en-US" sz="2300" spc="-20" dirty="0" err="1" smtClean="0">
                <a:latin typeface="Segoe UI" pitchFamily="34" charset="0"/>
                <a:ea typeface="Roboto" pitchFamily="2" charset="0"/>
                <a:cs typeface="Segoe UI" pitchFamily="34" charset="0"/>
              </a:rPr>
              <a:t>số</a:t>
            </a:r>
            <a:r>
              <a:rPr lang="en-US" sz="2300" spc="-20" dirty="0" smtClean="0">
                <a:latin typeface="Segoe UI" pitchFamily="34" charset="0"/>
                <a:ea typeface="Roboto" pitchFamily="2" charset="0"/>
                <a:cs typeface="Segoe UI" pitchFamily="34" charset="0"/>
              </a:rPr>
              <a:t> </a:t>
            </a:r>
            <a:r>
              <a:rPr lang="en-US" sz="2300" spc="-20" dirty="0" err="1" smtClean="0">
                <a:latin typeface="Segoe UI" pitchFamily="34" charset="0"/>
                <a:ea typeface="Roboto" pitchFamily="2" charset="0"/>
                <a:cs typeface="Segoe UI" pitchFamily="34" charset="0"/>
              </a:rPr>
              <a:t>ứng</a:t>
            </a:r>
            <a:r>
              <a:rPr lang="en-US" sz="2300" spc="-20" dirty="0" smtClean="0">
                <a:latin typeface="Segoe UI" pitchFamily="34" charset="0"/>
                <a:ea typeface="Roboto" pitchFamily="2" charset="0"/>
                <a:cs typeface="Segoe UI" pitchFamily="34" charset="0"/>
              </a:rPr>
              <a:t> </a:t>
            </a:r>
            <a:r>
              <a:rPr lang="en-US" sz="2300" spc="-20" dirty="0" err="1" smtClean="0">
                <a:latin typeface="Segoe UI" pitchFamily="34" charset="0"/>
                <a:ea typeface="Roboto" pitchFamily="2" charset="0"/>
                <a:cs typeface="Segoe UI" pitchFamily="34" charset="0"/>
              </a:rPr>
              <a:t>dụng</a:t>
            </a:r>
            <a:r>
              <a:rPr lang="en-US" sz="2300" spc="-20" dirty="0" smtClean="0">
                <a:latin typeface="Segoe UI" pitchFamily="34" charset="0"/>
                <a:ea typeface="Roboto" pitchFamily="2" charset="0"/>
                <a:cs typeface="Segoe UI" pitchFamily="34" charset="0"/>
              </a:rPr>
              <a:t> </a:t>
            </a:r>
            <a:r>
              <a:rPr lang="en-US" sz="2300" spc="-20" dirty="0" err="1" smtClean="0">
                <a:latin typeface="Segoe UI" pitchFamily="34" charset="0"/>
                <a:ea typeface="Roboto" pitchFamily="2" charset="0"/>
                <a:cs typeface="Segoe UI" pitchFamily="34" charset="0"/>
              </a:rPr>
              <a:t>rất</a:t>
            </a:r>
            <a:r>
              <a:rPr lang="en-US" sz="2300" spc="-20" dirty="0" smtClean="0">
                <a:latin typeface="Segoe UI" pitchFamily="34" charset="0"/>
                <a:ea typeface="Roboto" pitchFamily="2" charset="0"/>
                <a:cs typeface="Segoe UI" pitchFamily="34" charset="0"/>
              </a:rPr>
              <a:t> </a:t>
            </a:r>
            <a:r>
              <a:rPr lang="en-US" sz="2300" spc="-20" dirty="0" err="1" smtClean="0">
                <a:latin typeface="Segoe UI" pitchFamily="34" charset="0"/>
                <a:ea typeface="Roboto" pitchFamily="2" charset="0"/>
                <a:cs typeface="Segoe UI" pitchFamily="34" charset="0"/>
              </a:rPr>
              <a:t>lớn</a:t>
            </a:r>
            <a:endParaRPr lang="en-US" sz="2300" spc="-20" dirty="0" smtClean="0">
              <a:latin typeface="Segoe UI" pitchFamily="34" charset="0"/>
              <a:ea typeface="Roboto" pitchFamily="2" charset="0"/>
              <a:cs typeface="Segoe UI" pitchFamily="34" charset="0"/>
            </a:endParaRPr>
          </a:p>
          <a:p>
            <a:pPr marL="290513" indent="-290513">
              <a:lnSpc>
                <a:spcPct val="110000"/>
              </a:lnSpc>
              <a:spcBef>
                <a:spcPts val="600"/>
              </a:spcBef>
              <a:buClr>
                <a:schemeClr val="tx2"/>
              </a:buClr>
              <a:buFont typeface="Wingdings" pitchFamily="2" charset="2"/>
              <a:buChar char="l"/>
              <a:defRPr/>
            </a:pPr>
            <a:r>
              <a:rPr lang="en-US" sz="2300" spc="-20" dirty="0" err="1" smtClean="0">
                <a:latin typeface="Segoe UI" pitchFamily="34" charset="0"/>
                <a:ea typeface="Roboto" pitchFamily="2" charset="0"/>
                <a:cs typeface="Segoe UI" pitchFamily="34" charset="0"/>
              </a:rPr>
              <a:t>Các</a:t>
            </a:r>
            <a:r>
              <a:rPr lang="en-US" sz="2300" spc="-20" dirty="0" smtClean="0">
                <a:latin typeface="Segoe UI" pitchFamily="34" charset="0"/>
                <a:ea typeface="Roboto" pitchFamily="2" charset="0"/>
                <a:cs typeface="Segoe UI" pitchFamily="34" charset="0"/>
              </a:rPr>
              <a:t> </a:t>
            </a:r>
            <a:r>
              <a:rPr lang="en-US" sz="2300" spc="-20" dirty="0" err="1" smtClean="0">
                <a:latin typeface="Segoe UI" pitchFamily="34" charset="0"/>
                <a:ea typeface="Roboto" pitchFamily="2" charset="0"/>
                <a:cs typeface="Segoe UI" pitchFamily="34" charset="0"/>
              </a:rPr>
              <a:t>chiến</a:t>
            </a:r>
            <a:r>
              <a:rPr lang="en-US" sz="2300" spc="-20" dirty="0" smtClean="0">
                <a:latin typeface="Segoe UI" pitchFamily="34" charset="0"/>
                <a:ea typeface="Roboto" pitchFamily="2" charset="0"/>
                <a:cs typeface="Segoe UI" pitchFamily="34" charset="0"/>
              </a:rPr>
              <a:t> </a:t>
            </a:r>
            <a:r>
              <a:rPr lang="en-US" sz="2300" spc="-20" dirty="0" err="1" smtClean="0">
                <a:latin typeface="Segoe UI" pitchFamily="34" charset="0"/>
                <a:ea typeface="Roboto" pitchFamily="2" charset="0"/>
                <a:cs typeface="Segoe UI" pitchFamily="34" charset="0"/>
              </a:rPr>
              <a:t>lược</a:t>
            </a:r>
            <a:r>
              <a:rPr lang="en-US" sz="2300" spc="-20" dirty="0" smtClean="0">
                <a:latin typeface="Segoe UI" pitchFamily="34" charset="0"/>
                <a:ea typeface="Roboto" pitchFamily="2" charset="0"/>
                <a:cs typeface="Segoe UI" pitchFamily="34" charset="0"/>
              </a:rPr>
              <a:t> Marketing</a:t>
            </a:r>
          </a:p>
          <a:p>
            <a:pPr marL="290513" indent="-290513">
              <a:lnSpc>
                <a:spcPct val="110000"/>
              </a:lnSpc>
              <a:spcBef>
                <a:spcPts val="600"/>
              </a:spcBef>
              <a:buClr>
                <a:schemeClr val="tx2"/>
              </a:buClr>
              <a:buFont typeface="Wingdings" pitchFamily="2" charset="2"/>
              <a:buChar char="l"/>
              <a:defRPr/>
            </a:pPr>
            <a:r>
              <a:rPr lang="en-US" sz="2300" spc="-20" dirty="0" err="1" smtClean="0">
                <a:latin typeface="Segoe UI" pitchFamily="34" charset="0"/>
                <a:ea typeface="Roboto" pitchFamily="2" charset="0"/>
                <a:cs typeface="Segoe UI" pitchFamily="34" charset="0"/>
              </a:rPr>
              <a:t>Các</a:t>
            </a:r>
            <a:r>
              <a:rPr lang="en-US" sz="2300" spc="-20" dirty="0" smtClean="0">
                <a:latin typeface="Segoe UI" pitchFamily="34" charset="0"/>
                <a:ea typeface="Roboto" pitchFamily="2" charset="0"/>
                <a:cs typeface="Segoe UI" pitchFamily="34" charset="0"/>
              </a:rPr>
              <a:t> </a:t>
            </a:r>
            <a:r>
              <a:rPr lang="en-US" sz="2300" spc="-20" dirty="0" err="1" smtClean="0">
                <a:latin typeface="Segoe UI" pitchFamily="34" charset="0"/>
                <a:ea typeface="Roboto" pitchFamily="2" charset="0"/>
                <a:cs typeface="Segoe UI" pitchFamily="34" charset="0"/>
              </a:rPr>
              <a:t>dự</a:t>
            </a:r>
            <a:r>
              <a:rPr lang="en-US" sz="2300" spc="-20" dirty="0" smtClean="0">
                <a:latin typeface="Segoe UI" pitchFamily="34" charset="0"/>
                <a:ea typeface="Roboto" pitchFamily="2" charset="0"/>
                <a:cs typeface="Segoe UI" pitchFamily="34" charset="0"/>
              </a:rPr>
              <a:t> </a:t>
            </a:r>
            <a:r>
              <a:rPr lang="en-US" sz="2300" spc="-20" dirty="0" err="1" smtClean="0">
                <a:latin typeface="Segoe UI" pitchFamily="34" charset="0"/>
                <a:ea typeface="Roboto" pitchFamily="2" charset="0"/>
                <a:cs typeface="Segoe UI" pitchFamily="34" charset="0"/>
              </a:rPr>
              <a:t>án</a:t>
            </a:r>
            <a:r>
              <a:rPr lang="en-US" sz="2300" spc="-20" dirty="0" smtClean="0">
                <a:latin typeface="Segoe UI" pitchFamily="34" charset="0"/>
                <a:ea typeface="Roboto" pitchFamily="2" charset="0"/>
                <a:cs typeface="Segoe UI" pitchFamily="34" charset="0"/>
              </a:rPr>
              <a:t> </a:t>
            </a:r>
            <a:r>
              <a:rPr lang="en-US" sz="2300" spc="-20" dirty="0" err="1" smtClean="0">
                <a:latin typeface="Segoe UI" pitchFamily="34" charset="0"/>
                <a:ea typeface="Roboto" pitchFamily="2" charset="0"/>
                <a:cs typeface="Segoe UI" pitchFamily="34" charset="0"/>
              </a:rPr>
              <a:t>học</a:t>
            </a:r>
            <a:r>
              <a:rPr lang="en-US" sz="2300" spc="-20" dirty="0" smtClean="0">
                <a:latin typeface="Segoe UI" pitchFamily="34" charset="0"/>
                <a:ea typeface="Roboto" pitchFamily="2" charset="0"/>
                <a:cs typeface="Segoe UI" pitchFamily="34" charset="0"/>
              </a:rPr>
              <a:t> </a:t>
            </a:r>
            <a:r>
              <a:rPr lang="en-US" sz="2300" spc="-20" dirty="0" err="1" smtClean="0">
                <a:latin typeface="Segoe UI" pitchFamily="34" charset="0"/>
                <a:ea typeface="Roboto" pitchFamily="2" charset="0"/>
                <a:cs typeface="Segoe UI" pitchFamily="34" charset="0"/>
              </a:rPr>
              <a:t>tập</a:t>
            </a:r>
            <a:endParaRPr lang="en-US" sz="2300" spc="-20" dirty="0" smtClean="0">
              <a:latin typeface="Segoe UI" pitchFamily="34" charset="0"/>
              <a:ea typeface="Roboto" pitchFamily="2" charset="0"/>
              <a:cs typeface="Segoe UI" pitchFamily="34" charset="0"/>
            </a:endParaRPr>
          </a:p>
        </p:txBody>
      </p:sp>
    </p:spTree>
    <p:extLst>
      <p:ext uri="{BB962C8B-B14F-4D97-AF65-F5344CB8AC3E}">
        <p14:creationId xmlns:p14="http://schemas.microsoft.com/office/powerpoint/2010/main" val="3138693831"/>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AutoShape 2" descr="http://studio-creator.com/blog/public/html5.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28676" name="AutoShape 4" descr="http://studio-creator.com/blog/public/html5.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2" name="AutoShape 2" descr="data:image/jpeg;base64,/9j/4AAQSkZJRgABAQAAAQABAAD/2wCEAAkGBxQTEhQUExQVFhUXFxwYGBcXGBgeGBgVGBcWFxccHBcaHCggHBolHBQUITEhJSorLi4uFx8zODMsNygtLisBCgoKDg0OGhAQGiwkHCQsLCwsLCwsLCwsLCwsLCwsLCwsLCwsLCwsLCwsLCwsLCwsLCwsLCwsLCwsLCwsLCwsLP/AABEIALgBEgMBIgACEQEDEQH/xAAcAAAABwEBAAAAAAAAAAAAAAAAAgMEBQYHAQj/xABMEAACAAMEBgYHBQQHBwUBAAABAgADEQQSITEFBkFRYXETIjKBkaEHQlJiscHRFCNygvAzkrLhFRYkosLS8UNEVGNzk+I0U4OEsxf/xAAYAQEBAQEBAAAAAAAAAAAAAAABAAIDBP/EACIRAQEBAAICAQUBAQAAAAAAAAABEQIhEkExBCNxobFRA//aAAwDAQACEQMRAD8AynWSUZlrmEUxIzIGwDbyi1+jOwjppstZ5VjLvVSlcHApiCD2/hFb1nlqZ9ZXXRlUgrjjtyhfVfSU6xzemlygxKFCHqBQlTvHsiOf0t+3x/E/j0fXT7//AE/N/d1olssxOliqTmRmsa9amJuuVqdmyG+k7IX0yiB3UtYx1kzNHYf4axC6N0zbLVpFJqLZ0m9CZQvlrl0M0zGjE1xiQ0hIty6TszzJtlWa8tpaMgcoEW+xvKxBJqxyO2PTv9ePDzS9kb+l5Ch2UtY7of1qo5JrzAx5mENbcLdY0dma8ktS2AJPSMC2Wcd0vYrb9vsbG0yDNZJqy3SWboCrVgVLG9Wp2xH66WC1i1WMzpyTHYgI6IECUmLmteti1e6M3f2oset2j5anR4Ysbs8qGZut94UNK92HKENf9B0kSLgd+j6TEksaPdY1O6ohlrlYLUEsgnTw5NrS6/R3ejIVsxkcaY8Ida36anWaWt4pPWcXUEVFyiqKdUG9m27KK8r8YfHrd7/xn2qzUtsr8dPExY/Sk1DYzvlMPAp9YrOr5H2qS14ftFwod8Wr0oSgUsZJIos0YCu2XxG6M+mvalSSCyjKuHjDs6vVJN8EDYVI37RWmUMkurdpeJBzIA8hX4xoNnRCKXh1gQcRgVNfg48DGLez6UVdBtWpeXSlagmta1xBFcicq5QvpYgCXQg+0QdtEricuzExpRLnROpyvK2WBIAH+KIW3Lerl2t528hCddsb/eHrXRcwOxesh345ecTDWmVdISbU8ic+/lthvofU212shpSKEPrOWCkcDdqw4qDGj6E9F1nlkNarQHbO4rBErTHAGuzO93Q9sXtnE6VLEqUzywXoSxqetVyR33RSEX0HMnsDZ7NNu0p1UmMCa76R6EsNjsEj9mLOpG2qVwyxOMPH07Zl7VokrurMT6xUsc1V1btkuW6PZZwqysCUYDAMDmBvEWqVoW0YVkzOzTLgIu/9YrJ/xVn/AO6n1jp1lsQztlnHOan1iSnS9GTxZLMhlTLyooYXTUES0BrQbwYoOtOqdtm2hmSyTmBUY3GphxNN8blL1isZytVnPKbL+sLppaznKfKPKYn1h8oJO9edLJqHpEOCbHNpXaF7sKxP6R1Y0iZik2aYRdNSuOJCjxBQnL143VLShyZTyYQorDZBsOPOI1UtiP0hsdqJvMCejYkqVwOApnu3RYtF6EtIkhTZ5wPSsadG1aUWhyywMbb3Q10nblkSzMetBQBRizMTRVUbWJwEKxkmuGrlonLLCyJxoTW6jHMDhFbGqdrVSv2e0UrX9m2fcI3uy2dyvSWkgGlejB+7ljOhPrkDNjhuAit6Y9IEtCUs8vpSPWxC/lABZh3AbiYfkZjPNYrDNSxSQ8t1pMFQVYU6j51EUKyKgmsBmMa12HONjka/WuYAyJKYEVoF2HLtTRX+URukGsNpb+1WU2aYf9tJBAJ95MmHIseUGNS4q9k0raWl3ummAGrAknrGhU47hQwnK0lbFJK2hqtmTdqcLoxoTlFi0xoVpMqSqGWZdSEmrirVOH4WxPVzhhP0dPQgGegrvOA8Fzi6ntzuu2W22uYrrOmX0ABHVUUOOOCiJW3yWOj5tATU7BxURF2FnQvWcszAZA4Z71H6ESumpx+wPxIy/GIjPg3sdm+7So9UfAR2JHRsmsmUd6L/AAiBEwxSbpGbNPUAQAAELgCd/fDS0Xx2mJ7zCmjgbx5QfSarUUJOG6kEmO1tt1Kej5Q1vkqa0a8MCQewxzHKNG1ssSi26KShK/epiSTQKuZrU5mMj0VbJsmYsySxV1NVNAaGhGRBBwJift+nrbOMmZNmtelluja4i3SQKkXVGymcbnLrGbO2iaxWQJbdFqmCgz0AqfWljaeZiE9IMgSW0eRfN2a/arWpeS3hFUtOl7S7I820l2SpQlsVJFDSmWEMdMaWnTRWbaHmFTVQzsbtSK3QThkPCK8mZGn6+yzLSzm8xDW6XW8xIoRMqBU4DDZCfpMnmz2aQEAAMxlI4MhJx7jGVTtJWiYAHmT5gBDLed2AYZEVOBxOPGDzLRPmU6XpZlMr7scfzZQWnxSGh7VLM6V1bpvim7OLr6RZIaRZTWlGmjzEUPR6UmISgWjCnWqfKNF15A+zSSQDdmtSuQreOW3KD00z9tHuAGNPdFcTxpu4xcLHYLD0K9JKa89an7zE0G2uw1pSKjIV5kxVQM7saBVBLMeAGJjRLHJ6OUkpws2aK9QGqIScQ7jtHKqoebCGQcriETVWyzATKRgqzADMZ3CBKqWFScWoWoq1OESWjtAyJJb7PLM1rxIecKqm67LJphve8dtBEw0t7ovhXpko6oVfZQLRVHAYc4TOlVoVAIIHYAx7ht7o1jled9Gk3RTOb0+azE5gE48zt8oCtIk4Ii14AV72hjaNKM5p2Ru298NZbgEE0pGmdp5adJs2AAHIRFzq4k4mDSmLE0GX6EObNY8y5/XPZ8eMFpkRjSXbAZ/rZ9aQ0tOrZPWZyTuwMWYsq4CC9LyjN7bnSuaH0JLc3WLV3Cgr3gVix2XRsmVgktRxpj3nODSHUG9RRTGuGHfEXatKs7XJClmO2lfAfMxfCttStpmSkFXujux7hnDaxaQaaSLNKmN71Si+NY7onVo3hMtLXm9iuH5jt5DCLQCAKLQAbBgPARL4NLDYrccWtbyh7MtnY/vMaeUXLUmwPNbpZ02bOWST0ZmtWs0ihYCgGCnd60VjpncrLTF5hCqOJw8Iv2mrWmjbAbpFUW6nvTWrjTneY8ozjc+Fc170402YbLKaiL+1be3s8hu2nlFdlSVUUXv3niTEfouYSt5qhmJJriT+vnD9XjUYtR2hLcbLamGwNUD/AJcyvwe95RZHoxbAUJPV2UOzlFS1ilkPKmDjLPf1l8Cp/eic0dab8tW3jHmMIqXbO/2eaZVA0ifiJbYpeHaThhQqRiNmUJW3V/rF0cmUaDr9uWwr1WIzzNG2wnrMP7OXrQy2ExTxU4043b0Tep2m5U6aZObPKN9aYVW7t72jHLhOWa1txXpVlCFgLt0jZ+uIg+sZpYObD/8AT+UPdMaCazzHFS0tiCh2rvU8t+0Qx1oT+xIN7r/ETD7EmTE9odP7PJ/6SfwiBB9G4SZQ3Iv8IgRrGWIdAQOqJY44kwtZdGXiC5rThhDL7Sd9MvnD2RpItRAMwQCK4YGMOoWiVKXqrWu0g/CGvRS+JPEkw3xIH6ML2OSpYB2CgnEknAbTQYxIaWi+qgPdD6x2KY+KSzTeAaeIGESNnnWZKAOrHAXVlM10KSQatRTWgJFcaw405pnpkVZZagW6zHBjjsArQf6QhAWw3Ki8CwOIGQ31O/lDTpzwhxNsigVrgO88obgExEpZiby1rmNnGNW03ohbTZl6RujlpNvNMJoB1SMqVYm9QKMSSIz2To8SKNPNXzWQCQ28Gac0X3R1j7ucaNqxYzaklzLVaZZpW5LDIAldgRcjTaanzhkY5XOzfQOhQay7LLMqWcHmsfvZg95vUQ/+2veTFmTVvo1pLdR+X+cTcuzKigKBd2BcoiNNaaSSDUgsNlcF/EflnG3C8rUVpvR7y0vX1FcBibxPAU84pekFAatSTTMnGo4w50jpvpiWv15beAAyERiymY3QMfGndtbhsitPGV1bSzMARf45N47uJh2tmAzNf1v+kS+jdV7Q1LssqD6zm7Xia9Y+ESX9SJ5zmShyvk/ARlrpX3cKoA240EdW0dUCgr3HPuhbSuiuianTS3YZhbxI5mlO6sR11u+IlJrwyt+kVlCrZnJRmfoIJpG19EuVXOQ+Z4Qrq1q001untIJBxVDm24sNi7ht+JWpCehNFWi1npHJlydmHa/CDn+I+cXCyWCXIW7KUKDmdrHeTmYel6DhDSdOjMaojPBOkpCLThxjkizPPmy5ErtzDSvsrmzHgBU90dIx8rn6N9G9I72th1VrLlcT67f4e9t0QHpR0obTaxZZcy6LOAWIxPSGhOFdi0Fd96NIt9plaPsTMBRJErqj2iBh3sxHeY852nTDXy6k3phZ3dwQS5xOG6lYy36W+yrdABJam05nwhZXhjoZHmgFL0xmFaAEkYAHADftptiStGjLRLBZ5E0AYn7tj5AQsYq2tenOsJSjAEFuYIYUPcYc2DTiyUKsCTUlSMQMN3h47Ig9LATJ5ZQammBGIwxqNhiy6qakWm10ZluSvbfLuGbd3iIGs6Qtqtc21tdobtcBmTw/kP5xoPo81HnSJy2m0G4QpUJ6zVUrVh6uB54ZRctAasyLIB0a3n2zGpe7hko5eJh1pG2BRTbuERRutF15JG31d9QRT5+MZ7rUx+yyh76/BjF7oXJLbsozzXo3UlptD/AGJLDZ5wCKL2Sgdlt2+OwJMslQcMht4co7B5NYwsDqk+X65w60XdvdbtVFMd+cNQucHs4o6/iHxgQ9rlqt26a1rUVBplCAMCbLox5n4wFUxIYTDsMHWZsxEBX2YY4UA8OMaXqT6LHnXZtsvS5eYlZTGHvewOHa5RYlL0BoC0W6YJchC1O0xwRB7zZDlnwjYtXvRZZ5Mv7yZMaef9qhC3N4lgg0PvHrbqZRdtHaPlyEWXJlrLRclUUA/nxh2BDqZvbfQ/Z2rdnOPxoj+YumvGK/pD0ITD+ytMuu51cCnix842oCDgQamL2bUnTclQkuchRRQBJxAA2AK6ig4AxD6S1L0q2DyZjDg0s4/lapj0Hdjl2HRkeZ31Vt8v8A3aeOUtj/AArEvo/WC32UUWxSlptMiaGO+rF6mPQQECkWrIwa0elC2AilmkKNt5nJ/jERuk/SLPm9Wcolr7CkqCOJxveNI9FNKBzAPOEJmjpTdqVKbmin4iLR4R5tTWKUf9RCr6ZW71MTzHjnHoCdqtYn7Visp5yJX+WGz6jaOOdhsvdKQfARavGMQ1fSTe6We4LVwU4iu87+Aiz/ANMSj6wjRD6P9HH/AHOUOV4fAiCt6OtHn/dh/wByb/niOM5bSKHJhDeZaxtb4xp//wDO7B/7JHKZM/zQQ+jawH1Jg5TH+Zhlg8WR2m2D1TXjsjUfRvq0ZEs2icPvpowBGKSswKbC2BPIDfDrQuoVillZvRs5DEpfcstLxuG7kcKHGsWi0Tgoqf1xhtWYzn0tWy8JVlqaH71wDjdFRLXxDH8i74yObJDrfDKhU3qAGp7Q7ROOzwic09rGJ9rmTmqUZzSmfRjqrTuAPeYrhlzLROuyJXUFTtOGNWJOFBnXIbTAu9bt6LrDLs9hlEduaBMdmpeN7FQeAUgUi3/bBvEZHoTXORJlSpLMxZQsrqqzBmFFF24DeqRhTPZFotVptNB0ch2J3ggDnUiMNLRbZNmmkGbLlORiCygkHnCvSgjqnDZ3RR1l6QIJmdFKGytK+TP8IfSrU7KsoEVpViKgE5k4nARqCpXSGlQuCYnfsERlkYlqtTHa2zjCEuXvhQmEHaYipxO2M91y6lobqEhlDVotNqnrE+7ujQTNCpUxQteULvKZJRmEoRUE0HWqMiB6x2wUxFytamVQvRDAAYzhsw9iBEZ/Rto/4VfEf54EZaxTbkBZeMXqXqG3rTlHJSfiRDqVqTJHanMeV0fWNZRsUC0yDeYgbT8Y7YNGzZzrLlIXdsAo2+OAHE4RoP8AVuz0YokyZd7TEm6NmylccPnFs9G+hFVmmBFAGRFaljkCTnQbMqtD4rSmoHo6l2QLNnUmWjOvqy+CV2+8cd1I0BVjqiDiM6QAjscgyCBOqsHgQIk7AjoEGAiQoEdAg92CsIk5AgsHCRJyDBY6I7Egjscgc4Q7CDG/+D+P/wAfjyz4Tfz7G72ufu8NvLM5MMg11miva3S5s2y2hJP7VpThPxFSAIsBWsFCBcYQxjVj0TTWAa2NcX2BQue7FV2Z1PARf/6uWeVIeRLlhUdSr+0wIp1mOJOOG7ZFimTBDO0uAKk4RJlOpuqs6VbWeelEk3hLc0o7HAMorWl2v73CNHm6RCimZ3fWGFst1cFy3w1liDUXnTi5qxr8oCt1CC23BQPidu2CEQCsSFvQS/BwgjqgVyi04o3pf0syWdJCGhmVL0OPRrmORJHcDCWps4tYZFT2QQOVcP1wjmtllS0va3NayrsldwIl9IT4vSHWptjZbFIDU7Nd2ZJHfSkZ5NT5P4EObg3r+u+BGW1Xm60BaFbOxr7Tov8AChhfR+m50+YEaWkuWQSxvOzXQCcDUAHuiC+0c/CJ7VzRcxpZtNPu71ziaA3m5AgDnyhvKyWs5Fo0LKmtZ3QqBemdVQFBuilADndPHdFw0b0cmWEIMumZYUUnabw6vnlSGGhNGXW6RgCaUTghA+nmYnkEdLWZCqUIBBqDtG2OkQ2Njl1qFuk5lCVJ5lSCe+CPKYHCY/I3T5la+cZJ2orCsNEEz2lPND8Q3yhZTMHqIeTmvgV+cCLhYOBCAtJHalTBxoreSMT5QP6SlDtPc/6gKfxgQo6Cx2E5VoVuyytyIPwgxiTtY4RAgQJ2OVjhhlpLSkuQBfPWbsooq7cl7xicBXEw4D6CzZqqCzEKozLEADvMV21aQtLjq3ZAOQpfmnyur4GGEjRsuYQz35rAVLTWvEA5dUmgruAEanCs+UTNp1ssyg3WM0gVPRqSKfiwXzh5Z7Q0xBMmp0S5hGIrvBfYD7uPHhWrXo0vLVJKuCHD9IKjrKcMcMAdnCFpGgy37Z3mke2zFQeRNPCNeA8kladY5daSlac3u4J3ucPCsd0RpCa8wrNVFqpZQtcACBiTnWu4ZGG860yrODWhIFSNgA2nd8YeaClNdM2ZXpJtGofUQdhOFAanixhskEupUQUoMawhaLWqdo47hnDGZMmTQfVTcMz3xhpzSGkEXBRVoqel7VPmNdSigipmHELngqbW4nDnEzPKDAGGUwwI0ssm6oWpagpVsSeJO8w6VqQmY5ASpeCs8EjhMBdDQdDCFaQy03ajLss+aMCspyvEhTTzpEkBXpZLmnVLPNZ8MXY9UZ1Jpu3RM2KTSWi7lA2Uy4fOIubYeoqyrvRJJ6xxrfCKerU5Mb55jlEuuzZTKLkeJYId4jkEv/qv84EZxpmyaMtbYCzuPxFF+LV8o2PVTR9NHypL4ME6w3MSWPmTFbqWZRmCRWtajGLXJa7Sm6EUs9uSyyVM1gktbq3zgoJwFTsqd++JGzWxHAKsCDtBqD3iI62WaXaJEyzzR1JilT37QdhBoe6MW0xqjpPRbF7M8x5IymSScB78nHHiBTjDoeggYbWi1KlWcgAbTlGEaH9Llrl0E1Zc4bfUf6Exb9YtZTOsUq2SkvS60eWdz35UwGm40Fd7CNSaLcaLo7Tkib2HrxutTxIiaVhGB2jSVmkSVlsbShWajIJdzApKJBDsa0fpya0JqOUa5q/pUTZEuYRdvKGI3EqCR5xq8ZmwSrBejoaGqWld8KCaN8YLsyzI3aRG5qD8RCY0fK2S1H4RT4UhUON4joaJEfsKe/3TJg+DQPsg9qZ/3H+bQ4ERGsWmhZ06ovTWN2Wm9jlXht5AxIlpe3dERLRnac/ZUsaKPac7Bw2+YYaOsShi7OZk7C8zOqk0rhwA3Cg84V1f0S1L0xiZ00XmYjEKeGzYANgoNhhzN1bs8sMzkj35jXttagE0rUxrcGaEqfKM1ZLG6zA0BUEmufWJKmoGY3UhppbTKSRMC1Yr1atQAscNgxpUZRGpLldMXkXmKJUChNWqQHNOdaZjA4Vjk6wlpVxg2eOBBvZlr1KZ5HlDtHQ2reuQr0douBaG66qQQ2ZBArXImvDbDm26xKzlZTGoIyyoa0Yc6RWJGrVmkuJlotCuoqFVmUAMwpU3TUm6SO8wdrIZjEWaW0tCADOcEC7j2EOeBwPwpi8RyTOipazpt5j91LarbekmihC8QtQx404xYLVpVmwQUG/bENYNHiWipLqFGzOpOJJrmSSSTtJh/LFMx4fT/WM26ZClnk1NWxMR2uGtMqyySztdQYYdp22Ko2nP54Q9tNsCoTUCgz3DMk7qCMA1t0ubdPLsSJS1WUp9naxHtNnyoNkSP7V6WLQZlZcmUJdey14sRxYEAHujSNW9OS7ZIWamFcGU5qwzEYDbrBdF5akbeEXb0O6RKzpsnYyXx+JSAfJvKMtNbgpaCF4RaZAirPCbzaCphB5uQzO79bIMqhes5FR4AbeUSHlSy2LYDYv14+Qio+kXWSUsl7KrVmvQELjcW8GN47CQKUzxiJ1x13mPelWOoGTThmeCbh73hvihWfR85mwluxJ84U1/RNopZlqcZol0puFWPgooeJiRlPljj+t+MVHVbR01RWcTgKIhJ6oJqaDZUxabKl3eOdPLbFVC9H3/AMf+aBCvRNu8mgQNaZyq3lxriMRFrBitWFl6TcQGNPynHjFjVoIacK0NZWscgOZYny7wzF4eG6vCOWylxgcRtGygIJhvP1bsjChs8r8qBTjicVodsMZF05qnYLaKzpIDn/ayuq3MkYN3gxH6B1ImWQTJUucJ9mepuOAJiEihpgVcHCoIG+D/ANTpS4yJs+RwSYaeDVrBjYtISqdHaZc4VynJdNN95M4Qj5+pKvMVpl4hMFUIcBgBmx2ACprlFc151gtFPs1lkWhJaVDOJT40PqmmP4vDfF5GnLfL/aWS+PakzQf7rYx1dfZa4TknyT/zJREVtqxh8vSduTKZaxzDn4w8la26SXK0Wnvlg/ERulm1xsz9m0SvzEL/ABUiUs+kw4qrKw3qQR5Rdphdl130v6rzX/8Ark/BYu+pmkdNWmYpnASpA7TTJRVm4IpNa8SKc40MWxv0IN9oJ2xai6EqNrH590VPSuibW1qWaqLMVALtXCi8Sb9duVBgMqxZ0mnYY6ZzbzDLgs0z/t7kVl2dKbROmE8qLLHxhC0aItDmsyfJXgELYf8AyN8oeTXJ2nxhuUi8qsNRodFJP2uYpIoTJSWpI3VKtTupCczRFmJqyz5x3zZ8yneqsFPhD0S4VEuLajWx2GWh+6kSpZ3oihv3qV84kJdjrifODSCBAtNqu1AzMIITCFhs8ysEd4TLwJTPSnpW5IEoHGaaHf0YoX8eqp4ExnGg9FGeasaKTdUClWY5KtcK0xMSfpDt5nW1kGISkscTm395qd0L6I0S50nYJIr0csdIaZVS8zk8yFHeIiZ6wav9AGpXq4OpINBkSCAMtsM/RepXSFNyOPhFx0s4mvMBxvlq8mJisejWT/bZrn1ZWPNiv0MFLVXmQkWJwEJywWxyXfvhppnTcuzJjix7KDtN9Bx+cCPLVapchGd2CgZsdp2AbzFD03puZajdWqSfZ2txY/KGOkLdMtD35pFB2VxuqOG88YFma6ahSRxwHls5xbiOrFo3f8K/URN2ayEUouG+vyGHlCejxfGRHJcO5hjEpJXHZ8W88YNOOy0alBjv9X4GvlDtAVyOJ2KMfE0rHQnf+I/IwcLXI18QPmIiLfm+/wCf0gR0S23L5QIkLosEzghGDKwqMh1TmBEja2rSmB4REWK0dHNQ1qK0pXEA4HmMdvnFjXR7MTlTfFDVP09rsLM3RTkZg6NddaVByxBzGIyid0JrvZbSbqM6vSpV0OWFesKimO+K3r/qi88K0si8laA5EHMV2ZCMqttkmyGuurIwyzHgRn3GNRjXpmTPVuyytyIPwhSPONg1stMqnXvgZB+tTvziy6M9IzjtPNXHPCYvgeyO4xJtMAjZsjP9GekVXoC0lzlS8ZZr+b5AxYJGtsk0vB140qviOW6IlNO6vWeZLmMZShwjkMoumt00Ju0rjvin+h+YSbQ5OYQd/XMXRtYbLMDotolXih6pYBqXa4q1CMDFd9F9gEuzhsavRjXlhEF+Dx0zab4QBjtYEeSZtYOzQxlvjCzTDEh2eCh4RaEnlA7/ABMSOjMgj25FzdRzIir6W0eZs9ZSGhKM3aIFchUg/wAt8Q2jdEzVs84tZzaZ6lgt0m7gxUGlQTShyG7KLcM460KVaFYVUgjeIRmvjELqbKK2VaihLMSNxwBHiDEmxjTNdd4bz54VWY5KCx5AVPwg7GK/rxaujsNoORKXB+chP8UQZRoy0h7WsyZmzlubtUjzPlGg2LSCyhNcKDMMsojYVAYi9TwB/LGdaDs6vMRWr1piKKCpBLZgbxn3Rodus3QO0ssOkVgwfAAA4ZMKYXqnvGyKFE6vK04WibQgBwFvArVAuYJoDU1yxh1qHY1EuZMui8zEE7SAzUrC1stjPUs5YCp4YcNkVmx6bmLZxJli5XFn9Yg7Bu24wVLXp/WcSqpLo03L3U57zw8YpyrMmOXYl2ObfrZwEHslgrviVstjGyhPu1B/XfBSTs8oL2qVOxTUn8u2JSy2baJY31Y0PcBXzAg8ixEZ3abKgfEUp5wskvHBSeZqn975CM61hRJ1TTrcqCn76mg7zDhZt0dbq14givkTDVXUYHBtyVr3LDmQjV6qilMb+Df3YiXQ1PZJG/D+FoN9qBNASx9kA4cyMB3mECLx9Y02A3l7zh5mDzbPVaN1BlVHIp8B8YkdC7u/ggRFiwS987xnfIxyBFjIunqVuexQAD8O0csuUSWjNaFTqsbyjDCpYU3gYxFTkAJJ61d5rTkD8Iaz5tRgwpspDOk0KTPlThVWERuldX0mKVdFYHYQCIzSfb2ltVWKNsN44/rdEpo70gT5WE1RNG8YNTlkfKNRk2016M0NTJYyzuPWXzxHjFM0lqdapVfu74G1MfI9aNk0brzY51AzdG26ZhjzOHnE4LLKmCqspruMIeYpssqaMCCNhFD4NBpFpeX2HZPwswj0ZpDViXMFHlqw94A/GKtpH0aWZqlUZD7hI8jUQJkjaUmHtEP+NFbzpWLDYfSJa5YArLIHu0+GES1u9FrD9nN7nX5j6RCWrUC2Jkqv+FqH+9SFJ6zeled60oHkw+kSEr0sj1pL+A+sZ7P1dtadqzzO5Q38MMZlmde1LZeaMIk23Vv0hSbVOWVQo7ZXhStNla50xi7Xo8v2G2GVMSap6yMGGJzBrTvy749J2C2LNlJMU1V1DDkRUfGCk8vQKwlegwMQVPWGewnNdahCAVrSgNTmMd2UIztPt0arKYdW7s3AVYlaNUkVzEVrWy0MdIMHr0SstRsPVGJ74fWy3ymBDX6gHowrC6Gui5hStO3XHdxMKi+6H/8ATyzvWviSYWYwSxyrkmWnsooPMKK+cBjEBWMUj0q2m7ZUT25o8FVm+IEXN3jNPS3aTfs0vZR3416qj5xIPR1aUky5s24rTg92WWAIQFBVueOHfD3TCibZprMalw+NcnUg1rvqD4xU9D6S6GzTyO1eF0cWFAeQu17otmhJZSTY0mDGqu4b33DGoPBodRraNHGzWQhyTMMtAQdjzQDd5gMR3RCWdWXsoaDaQf15xYtcrQ060FExusZj82wQcwMe+OaOs5ABpVuINByJp5Vg5GC6LW8MZZHEUofH+cSayWHau03H6/yg6qqiri5vYHCv63iFlXIqA4OZIphzIx7oy0EqUa1APNsvrCzINoxPs4E9wjl+mZK/iy8fkDCyGvqnmMK9xoTASEmU3sCnvUr5fOOTQKit6vsjrL3jZzwhxMcVxelclbAnwxPnAlD3GTdTI92YHMCJCSprY3lAp7Joe8ZeZhKRbVc4BmPvKadz9nwhWZKU9sh65Cpp3KMz5wd13MV3XhEhum4HxaBCYknj+9/4x2Ioq0zHByRQfXxah3HAU51IhCdZ8zUknOgoD4RLtLY+rTfU/TOGbSymAN4VxXao90VOHA926IK7abNmLo/Nu+nfEBPlTchXuy8f5xerXYy2F3DeTTwpjEZMsjLg5B47e9fn8IQp50e5xJp4mFbFPm2c1lTZi02KTd/dyicbRZBJW9U+1l4HGEptmp2qA+R5GNQJDR3pFtsqga5MHvYHxGHlFksHpYknCdJZTvWjDyofKM9m2PcK8NndDZrMMcKcDEG22HXGwTspqg7mND4NQxLqsl+y6/ryjzm1n747JeYmMt3T8LEfCJPRv9FqcqHkRBH0FX1Ywiza222XlPY/iCt8RXziYsnpOtq5iUw4B1PiGp5RYmpT9U0bOUp5qPpC0rRxkKqBaKMgBgOEZ9ZfTBNHbkn8syv8SxK2f0vyz20mrjtCHvwgxLiss7ocSrIx2RB2XXdJoBSYpr70sHwrWHi6aLesf3h8jFiNtLagy50xnM1lvYlboNDQA0NRugti1GscjrEvMYZBiKcMBjTvh79rrtPj/OAZ4GZA5kQopNaGzQz0jp+zyhV5yDgCCf3RjFN0x6RgKizSSx9uZgv7oxPfSLEvLEAVNABtMY/6S9LS59qTonDrLl3SVyvFmJAO3C7lEXpnS1rtX7WaSvsDBP3Rn31iI+xsNkSTOr+khJmVapRhRwCa0zBwIPgdpi16R0/IUBkfpXp1R1s97E4nlnFGs1hmsaKhMWvV3VxVYNaSA1eqhyrsxyY8otR9oWykgvNr0jG8xO85DdE+Aw3Eb1pe8CaefdCryJguhFW7XrFhjd91ajHnSFks0talm7jgBuAT/WM2tGUoy2aqt1xh1xWhGdAaEd1IXLTr2IAX2kF494OI7g0O2NVwl1HvCgpvC0qeVI5IlLQlnqNoxUDuJr4mBE5Mtc1IY8TUjhXZypCpmGtDVRvpX+9s7xAm40CSqj2uyByI61OKiBKsVRSZMLj2QaLTjjePee6IlJW9br8a4+OI+EAOzCjHozu4/iy8PGEpjIuCId15QVQc2pT4weXLcgX2Db7uAI55nyHCJDKl2tFrvIOJ53jXzMEarYFgK+rtPCp+kFmMB2AScuqQFHMnqj4wqLGWH3hr7oHV79reQ4QEj9iX2R4wIcESxheA/MfrAiTlost4ZkHMHceWRhspPZa6p4ZNxH02cYECECWixEgEMajYeyeBAhnMnAAgSiGGagCo4ima8YECJEDZ2YBqEb0IAJHA5g/rCGz2QHsrwJOBB3GuMCBDAYzrGwOIw23cSPHMd0IzLCDiOtuOfmcBAgQg2n2MjZQb86cwIZzLDjjieH0GyOwIQReyU2U54QjMsVM8PIQIESJNZhlTOCfZDAgRIT7NXDODrZj+s4ECJD9EdpPnXyhVLOTnlxzgQIkXSwDPLyh1KsJ3V45QIEIO5Oiandy/WMPbNo0br3EDDzw8CYECAxL2TR9MRReAy7/5Uh2ozVgGO0DHxBy74ECM2tFrOG33R7Jx/wBO6HLTVwDjPIDrV7s++nfAgRVDK5BoMBuY1P8ALvJjs50NDMAwOBONDsocwYECBCiY47FSP+ZWvdhXxgsx5bj7xbppS9u/OMhzpHYEBEkM1AJRLqPWfKnBwOt4HnBpqVwdSuPcedOqeR8IECDUPLtmN1aPTA3fV4E9mvDAwWaUPVJMuuypWvAbD3QIEKcFmG5P3B9YECBBpx//2Q=="/>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4" descr="data:image/jpeg;base64,/9j/4AAQSkZJRgABAQAAAQABAAD/2wCEAAkGBxQTEhQUExQVFhUXFxwYGBcXGBgeGBgVGBcWFxccHBcaHCggHBolHBQUITEhJSorLi4uFx8zODMsNygtLisBCgoKDg0OGhAQGiwkHCQsLCwsLCwsLCwsLCwsLCwsLCwsLCwsLCwsLCwsLCwsLCwsLCwsLCwsLCwsLCwsLCwsLP/AABEIALgBEgMBIgACEQEDEQH/xAAcAAAABwEBAAAAAAAAAAAAAAAAAgMEBQYHAQj/xABMEAACAAMEBgYHBQQHBwUBAAABAgADEQQSITEFBkFRYXETIjKBkaEHQlJiscHRFCNygvAzkrLhFRYkosLS8UNEVGNzk+I0U4OEsxf/xAAYAQEBAQEBAAAAAAAAAAAAAAABAAIDBP/EACIRAQEBAAICAQUBAQAAAAAAAAABEQIhEkExBCNxobFRA//aAAwDAQACEQMRAD8AynWSUZlrmEUxIzIGwDbyi1+jOwjppstZ5VjLvVSlcHApiCD2/hFb1nlqZ9ZXXRlUgrjjtyhfVfSU6xzemlygxKFCHqBQlTvHsiOf0t+3x/E/j0fXT7//AE/N/d1olssxOliqTmRmsa9amJuuVqdmyG+k7IX0yiB3UtYx1kzNHYf4axC6N0zbLVpFJqLZ0m9CZQvlrl0M0zGjE1xiQ0hIty6TszzJtlWa8tpaMgcoEW+xvKxBJqxyO2PTv9ePDzS9kb+l5Ch2UtY7of1qo5JrzAx5mENbcLdY0dma8ktS2AJPSMC2Wcd0vYrb9vsbG0yDNZJqy3SWboCrVgVLG9Wp2xH66WC1i1WMzpyTHYgI6IECUmLmteti1e6M3f2oset2j5anR4Ysbs8qGZut94UNK92HKENf9B0kSLgd+j6TEksaPdY1O6ohlrlYLUEsgnTw5NrS6/R3ejIVsxkcaY8Ida36anWaWt4pPWcXUEVFyiqKdUG9m27KK8r8YfHrd7/xn2qzUtsr8dPExY/Sk1DYzvlMPAp9YrOr5H2qS14ftFwod8Wr0oSgUsZJIos0YCu2XxG6M+mvalSSCyjKuHjDs6vVJN8EDYVI37RWmUMkurdpeJBzIA8hX4xoNnRCKXh1gQcRgVNfg48DGLez6UVdBtWpeXSlagmta1xBFcicq5QvpYgCXQg+0QdtEricuzExpRLnROpyvK2WBIAH+KIW3Lerl2t528hCddsb/eHrXRcwOxesh345ecTDWmVdISbU8ic+/lthvofU212shpSKEPrOWCkcDdqw4qDGj6E9F1nlkNarQHbO4rBErTHAGuzO93Q9sXtnE6VLEqUzywXoSxqetVyR33RSEX0HMnsDZ7NNu0p1UmMCa76R6EsNjsEj9mLOpG2qVwyxOMPH07Zl7VokrurMT6xUsc1V1btkuW6PZZwqysCUYDAMDmBvEWqVoW0YVkzOzTLgIu/9YrJ/xVn/AO6n1jp1lsQztlnHOan1iSnS9GTxZLMhlTLyooYXTUES0BrQbwYoOtOqdtm2hmSyTmBUY3GphxNN8blL1isZytVnPKbL+sLppaznKfKPKYn1h8oJO9edLJqHpEOCbHNpXaF7sKxP6R1Y0iZik2aYRdNSuOJCjxBQnL143VLShyZTyYQorDZBsOPOI1UtiP0hsdqJvMCejYkqVwOApnu3RYtF6EtIkhTZ5wPSsadG1aUWhyywMbb3Q10nblkSzMetBQBRizMTRVUbWJwEKxkmuGrlonLLCyJxoTW6jHMDhFbGqdrVSv2e0UrX9m2fcI3uy2dyvSWkgGlejB+7ljOhPrkDNjhuAit6Y9IEtCUs8vpSPWxC/lABZh3AbiYfkZjPNYrDNSxSQ8t1pMFQVYU6j51EUKyKgmsBmMa12HONjka/WuYAyJKYEVoF2HLtTRX+URukGsNpb+1WU2aYf9tJBAJ95MmHIseUGNS4q9k0raWl3ummAGrAknrGhU47hQwnK0lbFJK2hqtmTdqcLoxoTlFi0xoVpMqSqGWZdSEmrirVOH4WxPVzhhP0dPQgGegrvOA8Fzi6ntzuu2W22uYrrOmX0ABHVUUOOOCiJW3yWOj5tATU7BxURF2FnQvWcszAZA4Z71H6ESumpx+wPxIy/GIjPg3sdm+7So9UfAR2JHRsmsmUd6L/AAiBEwxSbpGbNPUAQAAELgCd/fDS0Xx2mJ7zCmjgbx5QfSarUUJOG6kEmO1tt1Kej5Q1vkqa0a8MCQewxzHKNG1ssSi26KShK/epiSTQKuZrU5mMj0VbJsmYsySxV1NVNAaGhGRBBwJift+nrbOMmZNmtelluja4i3SQKkXVGymcbnLrGbO2iaxWQJbdFqmCgz0AqfWljaeZiE9IMgSW0eRfN2a/arWpeS3hFUtOl7S7I820l2SpQlsVJFDSmWEMdMaWnTRWbaHmFTVQzsbtSK3QThkPCK8mZGn6+yzLSzm8xDW6XW8xIoRMqBU4DDZCfpMnmz2aQEAAMxlI4MhJx7jGVTtJWiYAHmT5gBDLed2AYZEVOBxOPGDzLRPmU6XpZlMr7scfzZQWnxSGh7VLM6V1bpvim7OLr6RZIaRZTWlGmjzEUPR6UmISgWjCnWqfKNF15A+zSSQDdmtSuQreOW3KD00z9tHuAGNPdFcTxpu4xcLHYLD0K9JKa89an7zE0G2uw1pSKjIV5kxVQM7saBVBLMeAGJjRLHJ6OUkpws2aK9QGqIScQ7jtHKqoebCGQcriETVWyzATKRgqzADMZ3CBKqWFScWoWoq1OESWjtAyJJb7PLM1rxIecKqm67LJphve8dtBEw0t7ovhXpko6oVfZQLRVHAYc4TOlVoVAIIHYAx7ht7o1jled9Gk3RTOb0+azE5gE48zt8oCtIk4Ii14AV72hjaNKM5p2Ru298NZbgEE0pGmdp5adJs2AAHIRFzq4k4mDSmLE0GX6EObNY8y5/XPZ8eMFpkRjSXbAZ/rZ9aQ0tOrZPWZyTuwMWYsq4CC9LyjN7bnSuaH0JLc3WLV3Cgr3gVix2XRsmVgktRxpj3nODSHUG9RRTGuGHfEXatKs7XJClmO2lfAfMxfCttStpmSkFXujux7hnDaxaQaaSLNKmN71Si+NY7onVo3hMtLXm9iuH5jt5DCLQCAKLQAbBgPARL4NLDYrccWtbyh7MtnY/vMaeUXLUmwPNbpZ02bOWST0ZmtWs0ihYCgGCnd60VjpncrLTF5hCqOJw8Iv2mrWmjbAbpFUW6nvTWrjTneY8ozjc+Fc170402YbLKaiL+1be3s8hu2nlFdlSVUUXv3niTEfouYSt5qhmJJriT+vnD9XjUYtR2hLcbLamGwNUD/AJcyvwe95RZHoxbAUJPV2UOzlFS1ilkPKmDjLPf1l8Cp/eic0dab8tW3jHmMIqXbO/2eaZVA0ifiJbYpeHaThhQqRiNmUJW3V/rF0cmUaDr9uWwr1WIzzNG2wnrMP7OXrQy2ExTxU4043b0Tep2m5U6aZObPKN9aYVW7t72jHLhOWa1txXpVlCFgLt0jZ+uIg+sZpYObD/8AT+UPdMaCazzHFS0tiCh2rvU8t+0Qx1oT+xIN7r/ETD7EmTE9odP7PJ/6SfwiBB9G4SZQ3Iv8IgRrGWIdAQOqJY44kwtZdGXiC5rThhDL7Sd9MvnD2RpItRAMwQCK4YGMOoWiVKXqrWu0g/CGvRS+JPEkw3xIH6ML2OSpYB2CgnEknAbTQYxIaWi+qgPdD6x2KY+KSzTeAaeIGESNnnWZKAOrHAXVlM10KSQatRTWgJFcaw405pnpkVZZagW6zHBjjsArQf6QhAWw3Ki8CwOIGQ31O/lDTpzwhxNsigVrgO88obgExEpZiby1rmNnGNW03ohbTZl6RujlpNvNMJoB1SMqVYm9QKMSSIz2To8SKNPNXzWQCQ28Gac0X3R1j7ucaNqxYzaklzLVaZZpW5LDIAldgRcjTaanzhkY5XOzfQOhQay7LLMqWcHmsfvZg95vUQ/+2veTFmTVvo1pLdR+X+cTcuzKigKBd2BcoiNNaaSSDUgsNlcF/EflnG3C8rUVpvR7y0vX1FcBibxPAU84pekFAatSTTMnGo4w50jpvpiWv15beAAyERiymY3QMfGndtbhsitPGV1bSzMARf45N47uJh2tmAzNf1v+kS+jdV7Q1LssqD6zm7Xia9Y+ESX9SJ5zmShyvk/ARlrpX3cKoA240EdW0dUCgr3HPuhbSuiuianTS3YZhbxI5mlO6sR11u+IlJrwyt+kVlCrZnJRmfoIJpG19EuVXOQ+Z4Qrq1q001untIJBxVDm24sNi7ht+JWpCehNFWi1npHJlydmHa/CDn+I+cXCyWCXIW7KUKDmdrHeTmYel6DhDSdOjMaojPBOkpCLThxjkizPPmy5ErtzDSvsrmzHgBU90dIx8rn6N9G9I72th1VrLlcT67f4e9t0QHpR0obTaxZZcy6LOAWIxPSGhOFdi0Fd96NIt9plaPsTMBRJErqj2iBh3sxHeY852nTDXy6k3phZ3dwQS5xOG6lYy36W+yrdABJam05nwhZXhjoZHmgFL0xmFaAEkYAHADftptiStGjLRLBZ5E0AYn7tj5AQsYq2tenOsJSjAEFuYIYUPcYc2DTiyUKsCTUlSMQMN3h47Ig9LATJ5ZQammBGIwxqNhiy6qakWm10ZluSvbfLuGbd3iIGs6Qtqtc21tdobtcBmTw/kP5xoPo81HnSJy2m0G4QpUJ6zVUrVh6uB54ZRctAasyLIB0a3n2zGpe7hko5eJh1pG2BRTbuERRutF15JG31d9QRT5+MZ7rUx+yyh76/BjF7oXJLbsozzXo3UlptD/AGJLDZ5wCKL2Sgdlt2+OwJMslQcMht4co7B5NYwsDqk+X65w60XdvdbtVFMd+cNQucHs4o6/iHxgQ9rlqt26a1rUVBplCAMCbLox5n4wFUxIYTDsMHWZsxEBX2YY4UA8OMaXqT6LHnXZtsvS5eYlZTGHvewOHa5RYlL0BoC0W6YJchC1O0xwRB7zZDlnwjYtXvRZZ5Mv7yZMaef9qhC3N4lgg0PvHrbqZRdtHaPlyEWXJlrLRclUUA/nxh2BDqZvbfQ/Z2rdnOPxoj+YumvGK/pD0ITD+ytMuu51cCnix842oCDgQamL2bUnTclQkuchRRQBJxAA2AK6ig4AxD6S1L0q2DyZjDg0s4/lapj0Hdjl2HRkeZ31Vt8v8A3aeOUtj/AArEvo/WC32UUWxSlptMiaGO+rF6mPQQECkWrIwa0elC2AilmkKNt5nJ/jERuk/SLPm9Wcolr7CkqCOJxveNI9FNKBzAPOEJmjpTdqVKbmin4iLR4R5tTWKUf9RCr6ZW71MTzHjnHoCdqtYn7Visp5yJX+WGz6jaOOdhsvdKQfARavGMQ1fSTe6We4LVwU4iu87+Aiz/ANMSj6wjRD6P9HH/AHOUOV4fAiCt6OtHn/dh/wByb/niOM5bSKHJhDeZaxtb4xp//wDO7B/7JHKZM/zQQ+jawH1Jg5TH+Zhlg8WR2m2D1TXjsjUfRvq0ZEs2icPvpowBGKSswKbC2BPIDfDrQuoVillZvRs5DEpfcstLxuG7kcKHGsWi0Tgoqf1xhtWYzn0tWy8JVlqaH71wDjdFRLXxDH8i74yObJDrfDKhU3qAGp7Q7ROOzwic09rGJ9rmTmqUZzSmfRjqrTuAPeYrhlzLROuyJXUFTtOGNWJOFBnXIbTAu9bt6LrDLs9hlEduaBMdmpeN7FQeAUgUi3/bBvEZHoTXORJlSpLMxZQsrqqzBmFFF24DeqRhTPZFotVptNB0ch2J3ggDnUiMNLRbZNmmkGbLlORiCygkHnCvSgjqnDZ3RR1l6QIJmdFKGytK+TP8IfSrU7KsoEVpViKgE5k4nARqCpXSGlQuCYnfsERlkYlqtTHa2zjCEuXvhQmEHaYipxO2M91y6lobqEhlDVotNqnrE+7ujQTNCpUxQteULvKZJRmEoRUE0HWqMiB6x2wUxFytamVQvRDAAYzhsw9iBEZ/Rto/4VfEf54EZaxTbkBZeMXqXqG3rTlHJSfiRDqVqTJHanMeV0fWNZRsUC0yDeYgbT8Y7YNGzZzrLlIXdsAo2+OAHE4RoP8AVuz0YokyZd7TEm6NmylccPnFs9G+hFVmmBFAGRFaljkCTnQbMqtD4rSmoHo6l2QLNnUmWjOvqy+CV2+8cd1I0BVjqiDiM6QAjscgyCBOqsHgQIk7AjoEGAiQoEdAg92CsIk5AgsHCRJyDBY6I7Egjscgc4Q7CDG/+D+P/wAfjyz4Tfz7G72ufu8NvLM5MMg11miva3S5s2y2hJP7VpThPxFSAIsBWsFCBcYQxjVj0TTWAa2NcX2BQue7FV2Z1PARf/6uWeVIeRLlhUdSr+0wIp1mOJOOG7ZFimTBDO0uAKk4RJlOpuqs6VbWeelEk3hLc0o7HAMorWl2v73CNHm6RCimZ3fWGFst1cFy3w1liDUXnTi5qxr8oCt1CC23BQPidu2CEQCsSFvQS/BwgjqgVyi04o3pf0syWdJCGhmVL0OPRrmORJHcDCWps4tYZFT2QQOVcP1wjmtllS0va3NayrsldwIl9IT4vSHWptjZbFIDU7Nd2ZJHfSkZ5NT5P4EObg3r+u+BGW1Xm60BaFbOxr7Tov8AChhfR+m50+YEaWkuWQSxvOzXQCcDUAHuiC+0c/CJ7VzRcxpZtNPu71ziaA3m5AgDnyhvKyWs5Fo0LKmtZ3QqBemdVQFBuilADndPHdFw0b0cmWEIMumZYUUnabw6vnlSGGhNGXW6RgCaUTghA+nmYnkEdLWZCqUIBBqDtG2OkQ2Njl1qFuk5lCVJ5lSCe+CPKYHCY/I3T5la+cZJ2orCsNEEz2lPND8Q3yhZTMHqIeTmvgV+cCLhYOBCAtJHalTBxoreSMT5QP6SlDtPc/6gKfxgQo6Cx2E5VoVuyytyIPwgxiTtY4RAgQJ2OVjhhlpLSkuQBfPWbsooq7cl7xicBXEw4D6CzZqqCzEKozLEADvMV21aQtLjq3ZAOQpfmnyur4GGEjRsuYQz35rAVLTWvEA5dUmgruAEanCs+UTNp1ssyg3WM0gVPRqSKfiwXzh5Z7Q0xBMmp0S5hGIrvBfYD7uPHhWrXo0vLVJKuCHD9IKjrKcMcMAdnCFpGgy37Z3mke2zFQeRNPCNeA8kladY5daSlac3u4J3ucPCsd0RpCa8wrNVFqpZQtcACBiTnWu4ZGG860yrODWhIFSNgA2nd8YeaClNdM2ZXpJtGofUQdhOFAanixhskEupUQUoMawhaLWqdo47hnDGZMmTQfVTcMz3xhpzSGkEXBRVoqel7VPmNdSigipmHELngqbW4nDnEzPKDAGGUwwI0ssm6oWpagpVsSeJO8w6VqQmY5ASpeCs8EjhMBdDQdDCFaQy03ajLss+aMCspyvEhTTzpEkBXpZLmnVLPNZ8MXY9UZ1Jpu3RM2KTSWi7lA2Uy4fOIubYeoqyrvRJJ6xxrfCKerU5Mb55jlEuuzZTKLkeJYId4jkEv/qv84EZxpmyaMtbYCzuPxFF+LV8o2PVTR9NHypL4ME6w3MSWPmTFbqWZRmCRWtajGLXJa7Sm6EUs9uSyyVM1gktbq3zgoJwFTsqd++JGzWxHAKsCDtBqD3iI62WaXaJEyzzR1JilT37QdhBoe6MW0xqjpPRbF7M8x5IymSScB78nHHiBTjDoeggYbWi1KlWcgAbTlGEaH9Llrl0E1Zc4bfUf6Exb9YtZTOsUq2SkvS60eWdz35UwGm40Fd7CNSaLcaLo7Tkib2HrxutTxIiaVhGB2jSVmkSVlsbShWajIJdzApKJBDsa0fpya0JqOUa5q/pUTZEuYRdvKGI3EqCR5xq8ZmwSrBejoaGqWld8KCaN8YLsyzI3aRG5qD8RCY0fK2S1H4RT4UhUON4joaJEfsKe/3TJg+DQPsg9qZ/3H+bQ4ERGsWmhZ06ovTWN2Wm9jlXht5AxIlpe3dERLRnac/ZUsaKPac7Bw2+YYaOsShi7OZk7C8zOqk0rhwA3Cg84V1f0S1L0xiZ00XmYjEKeGzYANgoNhhzN1bs8sMzkj35jXttagE0rUxrcGaEqfKM1ZLG6zA0BUEmufWJKmoGY3UhppbTKSRMC1Yr1atQAscNgxpUZRGpLldMXkXmKJUChNWqQHNOdaZjA4Vjk6wlpVxg2eOBBvZlr1KZ5HlDtHQ2reuQr0douBaG66qQQ2ZBArXImvDbDm26xKzlZTGoIyyoa0Yc6RWJGrVmkuJlotCuoqFVmUAMwpU3TUm6SO8wdrIZjEWaW0tCADOcEC7j2EOeBwPwpi8RyTOipazpt5j91LarbekmihC8QtQx404xYLVpVmwQUG/bENYNHiWipLqFGzOpOJJrmSSSTtJh/LFMx4fT/WM26ZClnk1NWxMR2uGtMqyySztdQYYdp22Ko2nP54Q9tNsCoTUCgz3DMk7qCMA1t0ubdPLsSJS1WUp9naxHtNnyoNkSP7V6WLQZlZcmUJdey14sRxYEAHujSNW9OS7ZIWamFcGU5qwzEYDbrBdF5akbeEXb0O6RKzpsnYyXx+JSAfJvKMtNbgpaCF4RaZAirPCbzaCphB5uQzO79bIMqhes5FR4AbeUSHlSy2LYDYv14+Qio+kXWSUsl7KrVmvQELjcW8GN47CQKUzxiJ1x13mPelWOoGTThmeCbh73hvihWfR85mwluxJ84U1/RNopZlqcZol0puFWPgooeJiRlPljj+t+MVHVbR01RWcTgKIhJ6oJqaDZUxabKl3eOdPLbFVC9H3/AMf+aBCvRNu8mgQNaZyq3lxriMRFrBitWFl6TcQGNPynHjFjVoIacK0NZWscgOZYny7wzF4eG6vCOWylxgcRtGygIJhvP1bsjChs8r8qBTjicVodsMZF05qnYLaKzpIDn/ayuq3MkYN3gxH6B1ImWQTJUucJ9mepuOAJiEihpgVcHCoIG+D/ANTpS4yJs+RwSYaeDVrBjYtISqdHaZc4VynJdNN95M4Qj5+pKvMVpl4hMFUIcBgBmx2ACprlFc151gtFPs1lkWhJaVDOJT40PqmmP4vDfF5GnLfL/aWS+PakzQf7rYx1dfZa4TknyT/zJREVtqxh8vSduTKZaxzDn4w8la26SXK0Wnvlg/ERulm1xsz9m0SvzEL/ABUiUs+kw4qrKw3qQR5Rdphdl130v6rzX/8Ark/BYu+pmkdNWmYpnASpA7TTJRVm4IpNa8SKc40MWxv0IN9oJ2xai6EqNrH590VPSuibW1qWaqLMVALtXCi8Sb9duVBgMqxZ0mnYY6ZzbzDLgs0z/t7kVl2dKbROmE8qLLHxhC0aItDmsyfJXgELYf8AyN8oeTXJ2nxhuUi8qsNRodFJP2uYpIoTJSWpI3VKtTupCczRFmJqyz5x3zZ8yneqsFPhD0S4VEuLajWx2GWh+6kSpZ3oihv3qV84kJdjrifODSCBAtNqu1AzMIITCFhs8ysEd4TLwJTPSnpW5IEoHGaaHf0YoX8eqp4ExnGg9FGeasaKTdUClWY5KtcK0xMSfpDt5nW1kGISkscTm395qd0L6I0S50nYJIr0csdIaZVS8zk8yFHeIiZ6wav9AGpXq4OpINBkSCAMtsM/RepXSFNyOPhFx0s4mvMBxvlq8mJisejWT/bZrn1ZWPNiv0MFLVXmQkWJwEJywWxyXfvhppnTcuzJjix7KDtN9Bx+cCPLVapchGd2CgZsdp2AbzFD03puZajdWqSfZ2txY/KGOkLdMtD35pFB2VxuqOG88YFma6ahSRxwHls5xbiOrFo3f8K/URN2ayEUouG+vyGHlCejxfGRHJcO5hjEpJXHZ8W88YNOOy0alBjv9X4GvlDtAVyOJ2KMfE0rHQnf+I/IwcLXI18QPmIiLfm+/wCf0gR0S23L5QIkLosEzghGDKwqMh1TmBEja2rSmB4REWK0dHNQ1qK0pXEA4HmMdvnFjXR7MTlTfFDVP09rsLM3RTkZg6NddaVByxBzGIyid0JrvZbSbqM6vSpV0OWFesKimO+K3r/qi88K0si8laA5EHMV2ZCMqttkmyGuurIwyzHgRn3GNRjXpmTPVuyytyIPwhSPONg1stMqnXvgZB+tTvziy6M9IzjtPNXHPCYvgeyO4xJtMAjZsjP9GekVXoC0lzlS8ZZr+b5AxYJGtsk0vB140qviOW6IlNO6vWeZLmMZShwjkMoumt00Ju0rjvin+h+YSbQ5OYQd/XMXRtYbLMDotolXih6pYBqXa4q1CMDFd9F9gEuzhsavRjXlhEF+Dx0zab4QBjtYEeSZtYOzQxlvjCzTDEh2eCh4RaEnlA7/ABMSOjMgj25FzdRzIir6W0eZs9ZSGhKM3aIFchUg/wAt8Q2jdEzVs84tZzaZ6lgt0m7gxUGlQTShyG7KLcM460KVaFYVUgjeIRmvjELqbKK2VaihLMSNxwBHiDEmxjTNdd4bz54VWY5KCx5AVPwg7GK/rxaujsNoORKXB+chP8UQZRoy0h7WsyZmzlubtUjzPlGg2LSCyhNcKDMMsojYVAYi9TwB/LGdaDs6vMRWr1piKKCpBLZgbxn3Rodus3QO0ssOkVgwfAAA4ZMKYXqnvGyKFE6vK04WibQgBwFvArVAuYJoDU1yxh1qHY1EuZMui8zEE7SAzUrC1stjPUs5YCp4YcNkVmx6bmLZxJli5XFn9Yg7Bu24wVLXp/WcSqpLo03L3U57zw8YpyrMmOXYl2ObfrZwEHslgrviVstjGyhPu1B/XfBSTs8oL2qVOxTUn8u2JSy2baJY31Y0PcBXzAg8ixEZ3abKgfEUp5wskvHBSeZqn975CM61hRJ1TTrcqCn76mg7zDhZt0dbq14givkTDVXUYHBtyVr3LDmQjV6qilMb+Df3YiXQ1PZJG/D+FoN9qBNASx9kA4cyMB3mECLx9Y02A3l7zh5mDzbPVaN1BlVHIp8B8YkdC7u/ggRFiwS987xnfIxyBFjIunqVuexQAD8O0csuUSWjNaFTqsbyjDCpYU3gYxFTkAJJ61d5rTkD8Iaz5tRgwpspDOk0KTPlThVWERuldX0mKVdFYHYQCIzSfb2ltVWKNsN44/rdEpo70gT5WE1RNG8YNTlkfKNRk2016M0NTJYyzuPWXzxHjFM0lqdapVfu74G1MfI9aNk0brzY51AzdG26ZhjzOHnE4LLKmCqspruMIeYpssqaMCCNhFD4NBpFpeX2HZPwswj0ZpDViXMFHlqw94A/GKtpH0aWZqlUZD7hI8jUQJkjaUmHtEP+NFbzpWLDYfSJa5YArLIHu0+GES1u9FrD9nN7nX5j6RCWrUC2Jkqv+FqH+9SFJ6zeled60oHkw+kSEr0sj1pL+A+sZ7P1dtadqzzO5Q38MMZlmde1LZeaMIk23Vv0hSbVOWVQo7ZXhStNla50xi7Xo8v2G2GVMSap6yMGGJzBrTvy749J2C2LNlJMU1V1DDkRUfGCk8vQKwlegwMQVPWGewnNdahCAVrSgNTmMd2UIztPt0arKYdW7s3AVYlaNUkVzEVrWy0MdIMHr0SstRsPVGJ74fWy3ymBDX6gHowrC6Gui5hStO3XHdxMKi+6H/8ATyzvWviSYWYwSxyrkmWnsooPMKK+cBjEBWMUj0q2m7ZUT25o8FVm+IEXN3jNPS3aTfs0vZR3416qj5xIPR1aUky5s24rTg92WWAIQFBVueOHfD3TCibZprMalw+NcnUg1rvqD4xU9D6S6GzTyO1eF0cWFAeQu17otmhJZSTY0mDGqu4b33DGoPBodRraNHGzWQhyTMMtAQdjzQDd5gMR3RCWdWXsoaDaQf15xYtcrQ060FExusZj82wQcwMe+OaOs5ABpVuINByJp5Vg5GC6LW8MZZHEUofH+cSayWHau03H6/yg6qqiri5vYHCv63iFlXIqA4OZIphzIx7oy0EqUa1APNsvrCzINoxPs4E9wjl+mZK/iy8fkDCyGvqnmMK9xoTASEmU3sCnvUr5fOOTQKit6vsjrL3jZzwhxMcVxelclbAnwxPnAlD3GTdTI92YHMCJCSprY3lAp7Joe8ZeZhKRbVc4BmPvKadz9nwhWZKU9sh65Cpp3KMz5wd13MV3XhEhum4HxaBCYknj+9/4x2Ioq0zHByRQfXxah3HAU51IhCdZ8zUknOgoD4RLtLY+rTfU/TOGbSymAN4VxXao90VOHA926IK7abNmLo/Nu+nfEBPlTchXuy8f5xerXYy2F3DeTTwpjEZMsjLg5B47e9fn8IQp50e5xJp4mFbFPm2c1lTZi02KTd/dyicbRZBJW9U+1l4HGEptmp2qA+R5GNQJDR3pFtsqga5MHvYHxGHlFksHpYknCdJZTvWjDyofKM9m2PcK8NndDZrMMcKcDEG22HXGwTspqg7mND4NQxLqsl+y6/ryjzm1n747JeYmMt3T8LEfCJPRv9FqcqHkRBH0FX1Ywiza222XlPY/iCt8RXziYsnpOtq5iUw4B1PiGp5RYmpT9U0bOUp5qPpC0rRxkKqBaKMgBgOEZ9ZfTBNHbkn8syv8SxK2f0vyz20mrjtCHvwgxLiss7ocSrIx2RB2XXdJoBSYpr70sHwrWHi6aLesf3h8jFiNtLagy50xnM1lvYlboNDQA0NRugti1GscjrEvMYZBiKcMBjTvh79rrtPj/OAZ4GZA5kQopNaGzQz0jp+zyhV5yDgCCf3RjFN0x6RgKizSSx9uZgv7oxPfSLEvLEAVNABtMY/6S9LS59qTonDrLl3SVyvFmJAO3C7lEXpnS1rtX7WaSvsDBP3Rn31iI+xsNkSTOr+khJmVapRhRwCa0zBwIPgdpi16R0/IUBkfpXp1R1s97E4nlnFGs1hmsaKhMWvV3VxVYNaSA1eqhyrsxyY8otR9oWykgvNr0jG8xO85DdE+Aw3Eb1pe8CaefdCryJguhFW7XrFhjd91ajHnSFks0talm7jgBuAT/WM2tGUoy2aqt1xh1xWhGdAaEd1IXLTr2IAX2kF494OI7g0O2NVwl1HvCgpvC0qeVI5IlLQlnqNoxUDuJr4mBE5Mtc1IY8TUjhXZypCpmGtDVRvpX+9s7xAm40CSqj2uyByI61OKiBKsVRSZMLj2QaLTjjePee6IlJW9br8a4+OI+EAOzCjHozu4/iy8PGEpjIuCId15QVQc2pT4weXLcgX2Db7uAI55nyHCJDKl2tFrvIOJ53jXzMEarYFgK+rtPCp+kFmMB2AScuqQFHMnqj4wqLGWH3hr7oHV79reQ4QEj9iX2R4wIcESxheA/MfrAiTlost4ZkHMHceWRhspPZa6p4ZNxH02cYECECWixEgEMajYeyeBAhnMnAAgSiGGagCo4ima8YECJEDZ2YBqEb0IAJHA5g/rCGz2QHsrwJOBB3GuMCBDAYzrGwOIw23cSPHMd0IzLCDiOtuOfmcBAgQg2n2MjZQb86cwIZzLDjjieH0GyOwIQReyU2U54QjMsVM8PIQIESJNZhlTOCfZDAgRIT7NXDODrZj+s4ECJD9EdpPnXyhVLOTnlxzgQIkXSwDPLyh1KsJ3V45QIEIO5Oiandy/WMPbNo0br3EDDzw8CYECAxL2TR9MRReAy7/5Uh2ozVgGO0DHxBy74ECM2tFrOG33R7Jx/wBO6HLTVwDjPIDrV7s++nfAgRVDK5BoMBuY1P8ALvJjs50NDMAwOBONDsocwYECBCiY47FSP+ZWvdhXxgsx5bj7xbppS9u/OMhzpHYEBEkM1AJRLqPWfKnBwOt4HnBpqVwdSuPcedOqeR8IECDUPLtmN1aPTA3fV4E9mvDAwWaUPVJMuuypWvAbD3QIEKcFmG5P3B9YECBBpx//2Q=="/>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5" name="Group 4"/>
          <p:cNvGrpSpPr/>
          <p:nvPr/>
        </p:nvGrpSpPr>
        <p:grpSpPr>
          <a:xfrm>
            <a:off x="2404267" y="54149"/>
            <a:ext cx="2646523" cy="1155219"/>
            <a:chOff x="2380615" y="68897"/>
            <a:chExt cx="2670175" cy="1165543"/>
          </a:xfrm>
        </p:grpSpPr>
        <p:pic>
          <p:nvPicPr>
            <p:cNvPr id="9" name="Picture 2" descr="http://www.scrumprimer.org/overview/anime_scrum_overview_green.png"/>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l="2058" t="1606" r="61870" b="75709"/>
            <a:stretch/>
          </p:blipFill>
          <p:spPr bwMode="auto">
            <a:xfrm>
              <a:off x="2380615" y="68897"/>
              <a:ext cx="2670175" cy="1150303"/>
            </a:xfrm>
            <a:prstGeom prst="rect">
              <a:avLst/>
            </a:prstGeom>
            <a:noFill/>
            <a:extLst>
              <a:ext uri="{909E8E84-426E-40dd-AFC4-6F175D3DCCD1}">
                <a14:hiddenFill xmlns:a14="http://schemas.microsoft.com/office/drawing/2010/main">
                  <a:solidFill>
                    <a:srgbClr val="FFFFFF"/>
                  </a:solidFill>
                </a14:hiddenFill>
              </a:ext>
            </a:extLst>
          </p:spPr>
        </p:pic>
        <p:sp>
          <p:nvSpPr>
            <p:cNvPr id="4" name="Freeform 3"/>
            <p:cNvSpPr/>
            <p:nvPr/>
          </p:nvSpPr>
          <p:spPr>
            <a:xfrm>
              <a:off x="2522220" y="967740"/>
              <a:ext cx="1104900" cy="266700"/>
            </a:xfrm>
            <a:custGeom>
              <a:avLst/>
              <a:gdLst>
                <a:gd name="connsiteX0" fmla="*/ 0 w 1104900"/>
                <a:gd name="connsiteY0" fmla="*/ 259080 h 266700"/>
                <a:gd name="connsiteX1" fmla="*/ 487680 w 1104900"/>
                <a:gd name="connsiteY1" fmla="*/ 0 h 266700"/>
                <a:gd name="connsiteX2" fmla="*/ 1066800 w 1104900"/>
                <a:gd name="connsiteY2" fmla="*/ 137160 h 266700"/>
                <a:gd name="connsiteX3" fmla="*/ 1104900 w 1104900"/>
                <a:gd name="connsiteY3" fmla="*/ 266700 h 266700"/>
                <a:gd name="connsiteX4" fmla="*/ 0 w 1104900"/>
                <a:gd name="connsiteY4" fmla="*/ 259080 h 266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900" h="266700">
                  <a:moveTo>
                    <a:pt x="0" y="259080"/>
                  </a:moveTo>
                  <a:lnTo>
                    <a:pt x="487680" y="0"/>
                  </a:lnTo>
                  <a:lnTo>
                    <a:pt x="1066800" y="137160"/>
                  </a:lnTo>
                  <a:lnTo>
                    <a:pt x="1104900" y="266700"/>
                  </a:lnTo>
                  <a:lnTo>
                    <a:pt x="0" y="25908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126" name="Picture 6" descr="http://www.lastmilemobilesolutions.com/wp-content/uploads/2013/07/Scrum_Explained.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b="7422"/>
          <a:stretch/>
        </p:blipFill>
        <p:spPr bwMode="auto">
          <a:xfrm>
            <a:off x="398206" y="3236679"/>
            <a:ext cx="8669594" cy="3621321"/>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2"/>
          <p:cNvSpPr txBox="1">
            <a:spLocks/>
          </p:cNvSpPr>
          <p:nvPr/>
        </p:nvSpPr>
        <p:spPr>
          <a:xfrm>
            <a:off x="482498" y="1071130"/>
            <a:ext cx="7391402" cy="3545114"/>
          </a:xfrm>
          <a:prstGeom prst="rect">
            <a:avLst/>
          </a:prstGeom>
        </p:spPr>
        <p:txBody>
          <a:bodyPr vert="horz" lIns="91440" tIns="45720" rIns="91440" bIns="45720" rtlCol="0">
            <a:noAutofit/>
          </a:bodyPr>
          <a:lstStyle/>
          <a:p>
            <a:pPr marL="342900" indent="-342900">
              <a:lnSpc>
                <a:spcPct val="110000"/>
              </a:lnSpc>
              <a:spcBef>
                <a:spcPts val="600"/>
              </a:spcBef>
              <a:buClr>
                <a:schemeClr val="tx2"/>
              </a:buClr>
              <a:buFont typeface="Wingdings" pitchFamily="2" charset="2"/>
              <a:buChar char="l"/>
              <a:defRPr/>
            </a:pPr>
            <a:r>
              <a:rPr lang="en-US" sz="2400" dirty="0" err="1" smtClean="0">
                <a:latin typeface="Segoe UI" pitchFamily="34" charset="0"/>
                <a:ea typeface="Roboto" pitchFamily="2" charset="0"/>
                <a:cs typeface="Segoe UI" pitchFamily="34" charset="0"/>
              </a:rPr>
              <a:t>Khung</a:t>
            </a:r>
            <a:r>
              <a:rPr lang="en-US" sz="2400" dirty="0" smtClean="0">
                <a:latin typeface="Segoe UI" pitchFamily="34" charset="0"/>
                <a:ea typeface="Roboto" pitchFamily="2" charset="0"/>
                <a:cs typeface="Segoe UI" pitchFamily="34" charset="0"/>
              </a:rPr>
              <a:t> </a:t>
            </a:r>
            <a:r>
              <a:rPr lang="en-US" sz="2400" dirty="0" err="1" smtClean="0">
                <a:latin typeface="Segoe UI" pitchFamily="34" charset="0"/>
                <a:ea typeface="Roboto" pitchFamily="2" charset="0"/>
                <a:cs typeface="Segoe UI" pitchFamily="34" charset="0"/>
              </a:rPr>
              <a:t>làm</a:t>
            </a:r>
            <a:r>
              <a:rPr lang="en-US" sz="2400" dirty="0" smtClean="0">
                <a:latin typeface="Segoe UI" pitchFamily="34" charset="0"/>
                <a:ea typeface="Roboto" pitchFamily="2" charset="0"/>
                <a:cs typeface="Segoe UI" pitchFamily="34" charset="0"/>
              </a:rPr>
              <a:t> </a:t>
            </a:r>
            <a:r>
              <a:rPr lang="en-US" sz="2400" dirty="0" err="1" smtClean="0">
                <a:latin typeface="Segoe UI" pitchFamily="34" charset="0"/>
                <a:ea typeface="Roboto" pitchFamily="2" charset="0"/>
                <a:cs typeface="Segoe UI" pitchFamily="34" charset="0"/>
              </a:rPr>
              <a:t>việc</a:t>
            </a:r>
            <a:r>
              <a:rPr lang="en-US" sz="2400" dirty="0" smtClean="0">
                <a:latin typeface="Segoe UI" pitchFamily="34" charset="0"/>
                <a:ea typeface="Roboto" pitchFamily="2" charset="0"/>
                <a:cs typeface="Segoe UI" pitchFamily="34" charset="0"/>
              </a:rPr>
              <a:t> </a:t>
            </a:r>
            <a:r>
              <a:rPr lang="en-US" sz="2400" dirty="0" err="1" smtClean="0">
                <a:latin typeface="Segoe UI" pitchFamily="34" charset="0"/>
                <a:ea typeface="Roboto" pitchFamily="2" charset="0"/>
                <a:cs typeface="Segoe UI" pitchFamily="34" charset="0"/>
              </a:rPr>
              <a:t>linh</a:t>
            </a:r>
            <a:r>
              <a:rPr lang="en-US" sz="2400" dirty="0" smtClean="0">
                <a:latin typeface="Segoe UI" pitchFamily="34" charset="0"/>
                <a:ea typeface="Roboto" pitchFamily="2" charset="0"/>
                <a:cs typeface="Segoe UI" pitchFamily="34" charset="0"/>
              </a:rPr>
              <a:t> </a:t>
            </a:r>
            <a:r>
              <a:rPr lang="en-US" sz="2400" dirty="0" err="1" smtClean="0">
                <a:latin typeface="Segoe UI" pitchFamily="34" charset="0"/>
                <a:ea typeface="Roboto" pitchFamily="2" charset="0"/>
                <a:cs typeface="Segoe UI" pitchFamily="34" charset="0"/>
              </a:rPr>
              <a:t>hoạt</a:t>
            </a:r>
            <a:r>
              <a:rPr lang="en-US" sz="2400" dirty="0" smtClean="0">
                <a:latin typeface="Segoe UI" pitchFamily="34" charset="0"/>
                <a:ea typeface="Roboto" pitchFamily="2" charset="0"/>
                <a:cs typeface="Segoe UI" pitchFamily="34" charset="0"/>
              </a:rPr>
              <a:t> </a:t>
            </a:r>
            <a:r>
              <a:rPr lang="en-US" sz="2400" dirty="0" err="1" smtClean="0">
                <a:latin typeface="Segoe UI" pitchFamily="34" charset="0"/>
                <a:ea typeface="Roboto" pitchFamily="2" charset="0"/>
                <a:cs typeface="Segoe UI" pitchFamily="34" charset="0"/>
              </a:rPr>
              <a:t>để</a:t>
            </a:r>
            <a:r>
              <a:rPr lang="en-US" sz="2400" dirty="0" smtClean="0">
                <a:latin typeface="Segoe UI" pitchFamily="34" charset="0"/>
                <a:ea typeface="Roboto" pitchFamily="2" charset="0"/>
                <a:cs typeface="Segoe UI" pitchFamily="34" charset="0"/>
              </a:rPr>
              <a:t> </a:t>
            </a:r>
            <a:r>
              <a:rPr lang="en-US" sz="2400" dirty="0" err="1" smtClean="0">
                <a:latin typeface="Segoe UI" pitchFamily="34" charset="0"/>
                <a:ea typeface="Roboto" pitchFamily="2" charset="0"/>
                <a:cs typeface="Segoe UI" pitchFamily="34" charset="0"/>
              </a:rPr>
              <a:t>quản</a:t>
            </a:r>
            <a:r>
              <a:rPr lang="en-US" sz="2400" dirty="0" smtClean="0">
                <a:latin typeface="Segoe UI" pitchFamily="34" charset="0"/>
                <a:ea typeface="Roboto" pitchFamily="2" charset="0"/>
                <a:cs typeface="Segoe UI" pitchFamily="34" charset="0"/>
              </a:rPr>
              <a:t> </a:t>
            </a:r>
            <a:r>
              <a:rPr lang="en-US" sz="2400" dirty="0" err="1" smtClean="0">
                <a:latin typeface="Segoe UI" pitchFamily="34" charset="0"/>
                <a:ea typeface="Roboto" pitchFamily="2" charset="0"/>
                <a:cs typeface="Segoe UI" pitchFamily="34" charset="0"/>
              </a:rPr>
              <a:t>lý</a:t>
            </a:r>
            <a:r>
              <a:rPr lang="en-US" sz="2400" dirty="0" smtClean="0">
                <a:latin typeface="Segoe UI" pitchFamily="34" charset="0"/>
                <a:ea typeface="Roboto" pitchFamily="2" charset="0"/>
                <a:cs typeface="Segoe UI" pitchFamily="34" charset="0"/>
              </a:rPr>
              <a:t> </a:t>
            </a:r>
            <a:r>
              <a:rPr lang="en-US" sz="2400" dirty="0" err="1" smtClean="0">
                <a:latin typeface="Segoe UI" pitchFamily="34" charset="0"/>
                <a:ea typeface="Roboto" pitchFamily="2" charset="0"/>
                <a:cs typeface="Segoe UI" pitchFamily="34" charset="0"/>
              </a:rPr>
              <a:t>các</a:t>
            </a:r>
            <a:r>
              <a:rPr lang="en-US" sz="2400" dirty="0" smtClean="0">
                <a:latin typeface="Segoe UI" pitchFamily="34" charset="0"/>
                <a:ea typeface="Roboto" pitchFamily="2" charset="0"/>
                <a:cs typeface="Segoe UI" pitchFamily="34" charset="0"/>
              </a:rPr>
              <a:t> </a:t>
            </a:r>
            <a:r>
              <a:rPr lang="en-US" sz="2400" dirty="0" err="1" smtClean="0">
                <a:latin typeface="Segoe UI" pitchFamily="34" charset="0"/>
                <a:ea typeface="Roboto" pitchFamily="2" charset="0"/>
                <a:cs typeface="Segoe UI" pitchFamily="34" charset="0"/>
              </a:rPr>
              <a:t>dự</a:t>
            </a:r>
            <a:r>
              <a:rPr lang="en-US" sz="2400" dirty="0" smtClean="0">
                <a:latin typeface="Segoe UI" pitchFamily="34" charset="0"/>
                <a:ea typeface="Roboto" pitchFamily="2" charset="0"/>
                <a:cs typeface="Segoe UI" pitchFamily="34" charset="0"/>
              </a:rPr>
              <a:t> </a:t>
            </a:r>
            <a:r>
              <a:rPr lang="en-US" sz="2400" dirty="0" err="1" smtClean="0">
                <a:latin typeface="Segoe UI" pitchFamily="34" charset="0"/>
                <a:ea typeface="Roboto" pitchFamily="2" charset="0"/>
                <a:cs typeface="Segoe UI" pitchFamily="34" charset="0"/>
              </a:rPr>
              <a:t>án</a:t>
            </a:r>
            <a:endParaRPr lang="en-US" sz="2400" dirty="0" smtClean="0">
              <a:latin typeface="Segoe UI" pitchFamily="34" charset="0"/>
              <a:ea typeface="Roboto" pitchFamily="2" charset="0"/>
              <a:cs typeface="Segoe UI" pitchFamily="34" charset="0"/>
            </a:endParaRPr>
          </a:p>
          <a:p>
            <a:pPr marL="342900" indent="-342900">
              <a:lnSpc>
                <a:spcPct val="110000"/>
              </a:lnSpc>
              <a:spcBef>
                <a:spcPts val="600"/>
              </a:spcBef>
              <a:buClr>
                <a:schemeClr val="tx2"/>
              </a:buClr>
              <a:buFont typeface="Wingdings" pitchFamily="2" charset="2"/>
              <a:buChar char="l"/>
              <a:defRPr/>
            </a:pPr>
            <a:r>
              <a:rPr lang="en-US" sz="2400" dirty="0" err="1" smtClean="0">
                <a:latin typeface="Segoe UI" pitchFamily="34" charset="0"/>
                <a:ea typeface="Roboto" pitchFamily="2" charset="0"/>
                <a:cs typeface="Segoe UI" pitchFamily="34" charset="0"/>
              </a:rPr>
              <a:t>Mang</a:t>
            </a:r>
            <a:r>
              <a:rPr lang="en-US" sz="2400" dirty="0" smtClean="0">
                <a:latin typeface="Segoe UI" pitchFamily="34" charset="0"/>
                <a:ea typeface="Roboto" pitchFamily="2" charset="0"/>
                <a:cs typeface="Segoe UI" pitchFamily="34" charset="0"/>
              </a:rPr>
              <a:t> </a:t>
            </a:r>
            <a:r>
              <a:rPr lang="en-US" sz="2400" dirty="0" err="1" smtClean="0">
                <a:latin typeface="Segoe UI" pitchFamily="34" charset="0"/>
                <a:ea typeface="Roboto" pitchFamily="2" charset="0"/>
                <a:cs typeface="Segoe UI" pitchFamily="34" charset="0"/>
              </a:rPr>
              <a:t>lại</a:t>
            </a:r>
            <a:r>
              <a:rPr lang="en-US" sz="2400" dirty="0" smtClean="0">
                <a:latin typeface="Segoe UI" pitchFamily="34" charset="0"/>
                <a:ea typeface="Roboto" pitchFamily="2" charset="0"/>
                <a:cs typeface="Segoe UI" pitchFamily="34" charset="0"/>
              </a:rPr>
              <a:t> </a:t>
            </a:r>
            <a:r>
              <a:rPr lang="en-US" sz="2400" dirty="0" err="1" smtClean="0">
                <a:latin typeface="Segoe UI" pitchFamily="34" charset="0"/>
                <a:ea typeface="Roboto" pitchFamily="2" charset="0"/>
                <a:cs typeface="Segoe UI" pitchFamily="34" charset="0"/>
              </a:rPr>
              <a:t>giá</a:t>
            </a:r>
            <a:r>
              <a:rPr lang="en-US" sz="2400" dirty="0" smtClean="0">
                <a:latin typeface="Segoe UI" pitchFamily="34" charset="0"/>
                <a:ea typeface="Roboto" pitchFamily="2" charset="0"/>
                <a:cs typeface="Segoe UI" pitchFamily="34" charset="0"/>
              </a:rPr>
              <a:t> </a:t>
            </a:r>
            <a:r>
              <a:rPr lang="en-US" sz="2400" dirty="0" err="1" smtClean="0">
                <a:latin typeface="Segoe UI" pitchFamily="34" charset="0"/>
                <a:ea typeface="Roboto" pitchFamily="2" charset="0"/>
                <a:cs typeface="Segoe UI" pitchFamily="34" charset="0"/>
              </a:rPr>
              <a:t>trị</a:t>
            </a:r>
            <a:r>
              <a:rPr lang="en-US" sz="2400" dirty="0" smtClean="0">
                <a:latin typeface="Segoe UI" pitchFamily="34" charset="0"/>
                <a:ea typeface="Roboto" pitchFamily="2" charset="0"/>
                <a:cs typeface="Segoe UI" pitchFamily="34" charset="0"/>
              </a:rPr>
              <a:t> </a:t>
            </a:r>
            <a:r>
              <a:rPr lang="en-US" sz="2400" dirty="0" err="1" smtClean="0">
                <a:latin typeface="Segoe UI" pitchFamily="34" charset="0"/>
                <a:ea typeface="Roboto" pitchFamily="2" charset="0"/>
                <a:cs typeface="Segoe UI" pitchFamily="34" charset="0"/>
              </a:rPr>
              <a:t>cao</a:t>
            </a:r>
            <a:r>
              <a:rPr lang="en-US" sz="2400" dirty="0" smtClean="0">
                <a:latin typeface="Segoe UI" pitchFamily="34" charset="0"/>
                <a:ea typeface="Roboto" pitchFamily="2" charset="0"/>
                <a:cs typeface="Segoe UI" pitchFamily="34" charset="0"/>
              </a:rPr>
              <a:t> </a:t>
            </a:r>
            <a:r>
              <a:rPr lang="en-US" sz="2400" dirty="0" err="1" smtClean="0">
                <a:latin typeface="Segoe UI" pitchFamily="34" charset="0"/>
                <a:ea typeface="Roboto" pitchFamily="2" charset="0"/>
                <a:cs typeface="Segoe UI" pitchFamily="34" charset="0"/>
              </a:rPr>
              <a:t>nhất</a:t>
            </a:r>
            <a:r>
              <a:rPr lang="en-US" sz="2400" dirty="0" smtClean="0">
                <a:latin typeface="Segoe UI" pitchFamily="34" charset="0"/>
                <a:ea typeface="Roboto" pitchFamily="2" charset="0"/>
                <a:cs typeface="Segoe UI" pitchFamily="34" charset="0"/>
              </a:rPr>
              <a:t> </a:t>
            </a:r>
            <a:r>
              <a:rPr lang="en-US" sz="2400" dirty="0" err="1" smtClean="0">
                <a:latin typeface="Segoe UI" pitchFamily="34" charset="0"/>
                <a:ea typeface="Roboto" pitchFamily="2" charset="0"/>
                <a:cs typeface="Segoe UI" pitchFamily="34" charset="0"/>
              </a:rPr>
              <a:t>trong</a:t>
            </a:r>
            <a:r>
              <a:rPr lang="en-US" sz="2400" dirty="0" smtClean="0">
                <a:latin typeface="Segoe UI" pitchFamily="34" charset="0"/>
                <a:ea typeface="Roboto" pitchFamily="2" charset="0"/>
                <a:cs typeface="Segoe UI" pitchFamily="34" charset="0"/>
              </a:rPr>
              <a:t> </a:t>
            </a:r>
            <a:r>
              <a:rPr lang="en-US" sz="2400" dirty="0" err="1" smtClean="0">
                <a:latin typeface="Segoe UI" pitchFamily="34" charset="0"/>
                <a:ea typeface="Roboto" pitchFamily="2" charset="0"/>
                <a:cs typeface="Segoe UI" pitchFamily="34" charset="0"/>
              </a:rPr>
              <a:t>thời</a:t>
            </a:r>
            <a:r>
              <a:rPr lang="en-US" sz="2400" dirty="0" smtClean="0">
                <a:latin typeface="Segoe UI" pitchFamily="34" charset="0"/>
                <a:ea typeface="Roboto" pitchFamily="2" charset="0"/>
                <a:cs typeface="Segoe UI" pitchFamily="34" charset="0"/>
              </a:rPr>
              <a:t> </a:t>
            </a:r>
            <a:r>
              <a:rPr lang="en-US" sz="2400" dirty="0" err="1" smtClean="0">
                <a:latin typeface="Segoe UI" pitchFamily="34" charset="0"/>
                <a:ea typeface="Roboto" pitchFamily="2" charset="0"/>
                <a:cs typeface="Segoe UI" pitchFamily="34" charset="0"/>
              </a:rPr>
              <a:t>gian</a:t>
            </a:r>
            <a:r>
              <a:rPr lang="en-US" sz="2400" dirty="0" smtClean="0">
                <a:latin typeface="Segoe UI" pitchFamily="34" charset="0"/>
                <a:ea typeface="Roboto" pitchFamily="2" charset="0"/>
                <a:cs typeface="Segoe UI" pitchFamily="34" charset="0"/>
              </a:rPr>
              <a:t> </a:t>
            </a:r>
            <a:r>
              <a:rPr lang="en-US" sz="2400" dirty="0" err="1" smtClean="0">
                <a:latin typeface="Segoe UI" pitchFamily="34" charset="0"/>
                <a:ea typeface="Roboto" pitchFamily="2" charset="0"/>
                <a:cs typeface="Segoe UI" pitchFamily="34" charset="0"/>
              </a:rPr>
              <a:t>ngắn</a:t>
            </a:r>
            <a:r>
              <a:rPr lang="en-US" sz="2400" dirty="0" smtClean="0">
                <a:latin typeface="Segoe UI" pitchFamily="34" charset="0"/>
                <a:ea typeface="Roboto" pitchFamily="2" charset="0"/>
                <a:cs typeface="Segoe UI" pitchFamily="34" charset="0"/>
              </a:rPr>
              <a:t> </a:t>
            </a:r>
            <a:r>
              <a:rPr lang="en-US" sz="2400" dirty="0" err="1" smtClean="0">
                <a:latin typeface="Segoe UI" pitchFamily="34" charset="0"/>
                <a:ea typeface="Roboto" pitchFamily="2" charset="0"/>
                <a:cs typeface="Segoe UI" pitchFamily="34" charset="0"/>
              </a:rPr>
              <a:t>nhất</a:t>
            </a:r>
            <a:endParaRPr lang="en-US" sz="2400" dirty="0" smtClean="0">
              <a:latin typeface="Segoe UI" pitchFamily="34" charset="0"/>
              <a:ea typeface="Roboto" pitchFamily="2" charset="0"/>
              <a:cs typeface="Segoe UI" pitchFamily="34" charset="0"/>
            </a:endParaRPr>
          </a:p>
          <a:p>
            <a:pPr marL="342900" indent="-342900">
              <a:lnSpc>
                <a:spcPct val="110000"/>
              </a:lnSpc>
              <a:spcBef>
                <a:spcPts val="600"/>
              </a:spcBef>
              <a:buClr>
                <a:schemeClr val="tx2"/>
              </a:buClr>
              <a:buFont typeface="Wingdings" pitchFamily="2" charset="2"/>
              <a:buChar char="l"/>
              <a:defRPr/>
            </a:pPr>
            <a:r>
              <a:rPr lang="en-US" sz="2400" dirty="0" err="1" smtClean="0">
                <a:latin typeface="Segoe UI" pitchFamily="34" charset="0"/>
                <a:ea typeface="Roboto" pitchFamily="2" charset="0"/>
                <a:cs typeface="Segoe UI" pitchFamily="34" charset="0"/>
              </a:rPr>
              <a:t>Các</a:t>
            </a:r>
            <a:r>
              <a:rPr lang="en-US" sz="2400" dirty="0" smtClean="0">
                <a:latin typeface="Segoe UI" pitchFamily="34" charset="0"/>
                <a:ea typeface="Roboto" pitchFamily="2" charset="0"/>
                <a:cs typeface="Segoe UI" pitchFamily="34" charset="0"/>
              </a:rPr>
              <a:t> </a:t>
            </a:r>
            <a:r>
              <a:rPr lang="en-US" sz="2400" dirty="0" err="1" smtClean="0">
                <a:latin typeface="Segoe UI" pitchFamily="34" charset="0"/>
                <a:ea typeface="Roboto" pitchFamily="2" charset="0"/>
                <a:cs typeface="Segoe UI" pitchFamily="34" charset="0"/>
              </a:rPr>
              <a:t>nhóm</a:t>
            </a:r>
            <a:r>
              <a:rPr lang="en-US" sz="2400" dirty="0" smtClean="0">
                <a:latin typeface="Segoe UI" pitchFamily="34" charset="0"/>
                <a:ea typeface="Roboto" pitchFamily="2" charset="0"/>
                <a:cs typeface="Segoe UI" pitchFamily="34" charset="0"/>
              </a:rPr>
              <a:t> </a:t>
            </a:r>
            <a:r>
              <a:rPr lang="en-US" sz="2400" dirty="0" err="1" smtClean="0">
                <a:latin typeface="Segoe UI" pitchFamily="34" charset="0"/>
                <a:ea typeface="Roboto" pitchFamily="2" charset="0"/>
                <a:cs typeface="Segoe UI" pitchFamily="34" charset="0"/>
              </a:rPr>
              <a:t>trong</a:t>
            </a:r>
            <a:r>
              <a:rPr lang="en-US" sz="2400" dirty="0" smtClean="0">
                <a:latin typeface="Segoe UI" pitchFamily="34" charset="0"/>
                <a:ea typeface="Roboto" pitchFamily="2" charset="0"/>
                <a:cs typeface="Segoe UI" pitchFamily="34" charset="0"/>
              </a:rPr>
              <a:t> Scrum </a:t>
            </a:r>
            <a:r>
              <a:rPr lang="en-US" sz="2400" dirty="0" err="1" smtClean="0">
                <a:latin typeface="Segoe UI" pitchFamily="34" charset="0"/>
                <a:ea typeface="Roboto" pitchFamily="2" charset="0"/>
                <a:cs typeface="Segoe UI" pitchFamily="34" charset="0"/>
              </a:rPr>
              <a:t>là</a:t>
            </a:r>
            <a:r>
              <a:rPr lang="en-US" sz="2400" dirty="0" smtClean="0">
                <a:latin typeface="Segoe UI" pitchFamily="34" charset="0"/>
                <a:ea typeface="Roboto" pitchFamily="2" charset="0"/>
                <a:cs typeface="Segoe UI" pitchFamily="34" charset="0"/>
              </a:rPr>
              <a:t> </a:t>
            </a:r>
            <a:r>
              <a:rPr lang="en-US" sz="2400" dirty="0" err="1" smtClean="0">
                <a:latin typeface="Segoe UI" pitchFamily="34" charset="0"/>
                <a:ea typeface="Roboto" pitchFamily="2" charset="0"/>
                <a:cs typeface="Segoe UI" pitchFamily="34" charset="0"/>
              </a:rPr>
              <a:t>tự</a:t>
            </a:r>
            <a:r>
              <a:rPr lang="en-US" sz="2400" dirty="0" smtClean="0">
                <a:latin typeface="Segoe UI" pitchFamily="34" charset="0"/>
                <a:ea typeface="Roboto" pitchFamily="2" charset="0"/>
                <a:cs typeface="Segoe UI" pitchFamily="34" charset="0"/>
              </a:rPr>
              <a:t> </a:t>
            </a:r>
            <a:r>
              <a:rPr lang="en-US" sz="2400" dirty="0" err="1" smtClean="0">
                <a:latin typeface="Segoe UI" pitchFamily="34" charset="0"/>
                <a:ea typeface="Roboto" pitchFamily="2" charset="0"/>
                <a:cs typeface="Segoe UI" pitchFamily="34" charset="0"/>
              </a:rPr>
              <a:t>quản</a:t>
            </a:r>
            <a:r>
              <a:rPr lang="en-US" sz="2400" dirty="0" smtClean="0">
                <a:latin typeface="Segoe UI" pitchFamily="34" charset="0"/>
                <a:ea typeface="Roboto" pitchFamily="2" charset="0"/>
                <a:cs typeface="Segoe UI" pitchFamily="34" charset="0"/>
              </a:rPr>
              <a:t> </a:t>
            </a:r>
            <a:r>
              <a:rPr lang="en-US" sz="2400" dirty="0" err="1" smtClean="0">
                <a:latin typeface="Segoe UI" pitchFamily="34" charset="0"/>
                <a:ea typeface="Roboto" pitchFamily="2" charset="0"/>
                <a:cs typeface="Segoe UI" pitchFamily="34" charset="0"/>
              </a:rPr>
              <a:t>và</a:t>
            </a:r>
            <a:r>
              <a:rPr lang="en-US" sz="2400" dirty="0" smtClean="0">
                <a:latin typeface="Segoe UI" pitchFamily="34" charset="0"/>
                <a:ea typeface="Roboto" pitchFamily="2" charset="0"/>
                <a:cs typeface="Segoe UI" pitchFamily="34" charset="0"/>
              </a:rPr>
              <a:t> </a:t>
            </a:r>
            <a:r>
              <a:rPr lang="en-US" sz="2400" dirty="0" err="1" smtClean="0">
                <a:latin typeface="Segoe UI" pitchFamily="34" charset="0"/>
                <a:ea typeface="Roboto" pitchFamily="2" charset="0"/>
                <a:cs typeface="Segoe UI" pitchFamily="34" charset="0"/>
              </a:rPr>
              <a:t>tự</a:t>
            </a:r>
            <a:r>
              <a:rPr lang="en-US" sz="2400" dirty="0" smtClean="0">
                <a:latin typeface="Segoe UI" pitchFamily="34" charset="0"/>
                <a:ea typeface="Roboto" pitchFamily="2" charset="0"/>
                <a:cs typeface="Segoe UI" pitchFamily="34" charset="0"/>
              </a:rPr>
              <a:t> </a:t>
            </a:r>
            <a:r>
              <a:rPr lang="en-US" sz="2400" dirty="0" err="1" smtClean="0">
                <a:latin typeface="Segoe UI" pitchFamily="34" charset="0"/>
                <a:ea typeface="Roboto" pitchFamily="2" charset="0"/>
                <a:cs typeface="Segoe UI" pitchFamily="34" charset="0"/>
              </a:rPr>
              <a:t>tổ</a:t>
            </a:r>
            <a:r>
              <a:rPr lang="en-US" sz="2400" dirty="0" smtClean="0">
                <a:latin typeface="Segoe UI" pitchFamily="34" charset="0"/>
                <a:ea typeface="Roboto" pitchFamily="2" charset="0"/>
                <a:cs typeface="Segoe UI" pitchFamily="34" charset="0"/>
              </a:rPr>
              <a:t> </a:t>
            </a:r>
            <a:r>
              <a:rPr lang="en-US" sz="2400" dirty="0" err="1" smtClean="0">
                <a:latin typeface="Segoe UI" pitchFamily="34" charset="0"/>
                <a:ea typeface="Roboto" pitchFamily="2" charset="0"/>
                <a:cs typeface="Segoe UI" pitchFamily="34" charset="0"/>
              </a:rPr>
              <a:t>chức</a:t>
            </a:r>
            <a:r>
              <a:rPr lang="en-US" sz="2400" dirty="0" smtClean="0">
                <a:latin typeface="Segoe UI" pitchFamily="34" charset="0"/>
                <a:ea typeface="Roboto" pitchFamily="2" charset="0"/>
                <a:cs typeface="Segoe UI" pitchFamily="34" charset="0"/>
              </a:rPr>
              <a:t> </a:t>
            </a:r>
            <a:r>
              <a:rPr lang="en-US" sz="2400" dirty="0" err="1" smtClean="0">
                <a:latin typeface="Segoe UI" pitchFamily="34" charset="0"/>
                <a:ea typeface="Roboto" pitchFamily="2" charset="0"/>
                <a:cs typeface="Segoe UI" pitchFamily="34" charset="0"/>
              </a:rPr>
              <a:t>và</a:t>
            </a:r>
            <a:r>
              <a:rPr lang="en-US" sz="2400" dirty="0" smtClean="0">
                <a:latin typeface="Segoe UI" pitchFamily="34" charset="0"/>
                <a:ea typeface="Roboto" pitchFamily="2" charset="0"/>
                <a:cs typeface="Segoe UI" pitchFamily="34" charset="0"/>
              </a:rPr>
              <a:t> </a:t>
            </a:r>
            <a:r>
              <a:rPr lang="en-US" sz="2400" dirty="0" err="1" smtClean="0">
                <a:latin typeface="Segoe UI" pitchFamily="34" charset="0"/>
                <a:ea typeface="Roboto" pitchFamily="2" charset="0"/>
                <a:cs typeface="Segoe UI" pitchFamily="34" charset="0"/>
              </a:rPr>
              <a:t>liên</a:t>
            </a:r>
            <a:r>
              <a:rPr lang="en-US" sz="2400" dirty="0" smtClean="0">
                <a:latin typeface="Segoe UI" pitchFamily="34" charset="0"/>
                <a:ea typeface="Roboto" pitchFamily="2" charset="0"/>
                <a:cs typeface="Segoe UI" pitchFamily="34" charset="0"/>
              </a:rPr>
              <a:t> </a:t>
            </a:r>
            <a:r>
              <a:rPr lang="en-US" sz="2400" dirty="0" err="1" smtClean="0">
                <a:latin typeface="Segoe UI" pitchFamily="34" charset="0"/>
                <a:ea typeface="Roboto" pitchFamily="2" charset="0"/>
                <a:cs typeface="Segoe UI" pitchFamily="34" charset="0"/>
              </a:rPr>
              <a:t>chức</a:t>
            </a:r>
            <a:r>
              <a:rPr lang="en-US" sz="2400" dirty="0" smtClean="0">
                <a:latin typeface="Segoe UI" pitchFamily="34" charset="0"/>
                <a:ea typeface="Roboto" pitchFamily="2" charset="0"/>
                <a:cs typeface="Segoe UI" pitchFamily="34" charset="0"/>
              </a:rPr>
              <a:t> </a:t>
            </a:r>
            <a:r>
              <a:rPr lang="en-US" sz="2400" dirty="0" err="1" smtClean="0">
                <a:latin typeface="Segoe UI" pitchFamily="34" charset="0"/>
                <a:ea typeface="Roboto" pitchFamily="2" charset="0"/>
                <a:cs typeface="Segoe UI" pitchFamily="34" charset="0"/>
              </a:rPr>
              <a:t>năng</a:t>
            </a:r>
            <a:endParaRPr lang="en-US" sz="2400" dirty="0" smtClean="0">
              <a:latin typeface="Segoe UI" pitchFamily="34" charset="0"/>
              <a:ea typeface="Roboto" pitchFamily="2" charset="0"/>
              <a:cs typeface="Segoe UI" pitchFamily="34" charset="0"/>
            </a:endParaRPr>
          </a:p>
          <a:p>
            <a:pPr marL="342900" indent="-342900">
              <a:lnSpc>
                <a:spcPct val="110000"/>
              </a:lnSpc>
              <a:spcBef>
                <a:spcPts val="600"/>
              </a:spcBef>
              <a:buClr>
                <a:schemeClr val="tx2"/>
              </a:buClr>
              <a:buFont typeface="Wingdings" pitchFamily="2" charset="2"/>
              <a:buChar char="l"/>
              <a:defRPr/>
            </a:pPr>
            <a:r>
              <a:rPr lang="en-US" sz="2400" dirty="0" err="1" smtClean="0">
                <a:latin typeface="Segoe UI" pitchFamily="34" charset="0"/>
                <a:ea typeface="Roboto" pitchFamily="2" charset="0"/>
                <a:cs typeface="Segoe UI" pitchFamily="34" charset="0"/>
              </a:rPr>
              <a:t>Hoạt</a:t>
            </a:r>
            <a:r>
              <a:rPr lang="en-US" sz="2400" dirty="0" smtClean="0">
                <a:latin typeface="Segoe UI" pitchFamily="34" charset="0"/>
                <a:ea typeface="Roboto" pitchFamily="2" charset="0"/>
                <a:cs typeface="Segoe UI" pitchFamily="34" charset="0"/>
              </a:rPr>
              <a:t> </a:t>
            </a:r>
            <a:r>
              <a:rPr lang="en-US" sz="2400" dirty="0" err="1" smtClean="0">
                <a:latin typeface="Segoe UI" pitchFamily="34" charset="0"/>
                <a:ea typeface="Roboto" pitchFamily="2" charset="0"/>
                <a:cs typeface="Segoe UI" pitchFamily="34" charset="0"/>
              </a:rPr>
              <a:t>động</a:t>
            </a:r>
            <a:r>
              <a:rPr lang="en-US" sz="2400" dirty="0" smtClean="0">
                <a:latin typeface="Segoe UI" pitchFamily="34" charset="0"/>
                <a:ea typeface="Roboto" pitchFamily="2" charset="0"/>
                <a:cs typeface="Segoe UI" pitchFamily="34" charset="0"/>
              </a:rPr>
              <a:t> </a:t>
            </a:r>
            <a:r>
              <a:rPr lang="en-US" sz="2400" dirty="0" err="1" smtClean="0">
                <a:latin typeface="Segoe UI" pitchFamily="34" charset="0"/>
                <a:ea typeface="Roboto" pitchFamily="2" charset="0"/>
                <a:cs typeface="Segoe UI" pitchFamily="34" charset="0"/>
              </a:rPr>
              <a:t>theo</a:t>
            </a:r>
            <a:r>
              <a:rPr lang="en-US" sz="2400" dirty="0" smtClean="0">
                <a:latin typeface="Segoe UI" pitchFamily="34" charset="0"/>
                <a:ea typeface="Roboto" pitchFamily="2" charset="0"/>
                <a:cs typeface="Segoe UI" pitchFamily="34" charset="0"/>
              </a:rPr>
              <a:t> </a:t>
            </a:r>
            <a:r>
              <a:rPr lang="en-US" sz="2400" dirty="0" err="1" smtClean="0">
                <a:latin typeface="Segoe UI" pitchFamily="34" charset="0"/>
                <a:ea typeface="Roboto" pitchFamily="2" charset="0"/>
                <a:cs typeface="Segoe UI" pitchFamily="34" charset="0"/>
              </a:rPr>
              <a:t>nguyên</a:t>
            </a:r>
            <a:r>
              <a:rPr lang="en-US" sz="2400" dirty="0" smtClean="0">
                <a:latin typeface="Segoe UI" pitchFamily="34" charset="0"/>
                <a:ea typeface="Roboto" pitchFamily="2" charset="0"/>
                <a:cs typeface="Segoe UI" pitchFamily="34" charset="0"/>
              </a:rPr>
              <a:t> </a:t>
            </a:r>
            <a:r>
              <a:rPr lang="en-US" sz="2400" dirty="0" err="1" smtClean="0">
                <a:latin typeface="Segoe UI" pitchFamily="34" charset="0"/>
                <a:ea typeface="Roboto" pitchFamily="2" charset="0"/>
                <a:cs typeface="Segoe UI" pitchFamily="34" charset="0"/>
              </a:rPr>
              <a:t>tắc</a:t>
            </a:r>
            <a:r>
              <a:rPr lang="en-US" sz="2400" dirty="0" smtClean="0">
                <a:latin typeface="Segoe UI" pitchFamily="34" charset="0"/>
                <a:ea typeface="Roboto" pitchFamily="2" charset="0"/>
                <a:cs typeface="Segoe UI" pitchFamily="34" charset="0"/>
              </a:rPr>
              <a:t> </a:t>
            </a:r>
            <a:r>
              <a:rPr lang="en-US" sz="2400" dirty="0" err="1" smtClean="0">
                <a:latin typeface="Segoe UI" pitchFamily="34" charset="0"/>
                <a:ea typeface="Roboto" pitchFamily="2" charset="0"/>
                <a:cs typeface="Segoe UI" pitchFamily="34" charset="0"/>
              </a:rPr>
              <a:t>thực</a:t>
            </a:r>
            <a:r>
              <a:rPr lang="en-US" sz="2400" dirty="0" smtClean="0">
                <a:latin typeface="Segoe UI" pitchFamily="34" charset="0"/>
                <a:ea typeface="Roboto" pitchFamily="2" charset="0"/>
                <a:cs typeface="Segoe UI" pitchFamily="34" charset="0"/>
              </a:rPr>
              <a:t> </a:t>
            </a:r>
            <a:r>
              <a:rPr lang="en-US" sz="2400" dirty="0" err="1" smtClean="0">
                <a:latin typeface="Segoe UI" pitchFamily="34" charset="0"/>
                <a:ea typeface="Roboto" pitchFamily="2" charset="0"/>
                <a:cs typeface="Segoe UI" pitchFamily="34" charset="0"/>
              </a:rPr>
              <a:t>nghiệm</a:t>
            </a:r>
            <a:endParaRPr lang="en-US" sz="2400" dirty="0" smtClean="0">
              <a:latin typeface="Segoe UI" pitchFamily="34" charset="0"/>
              <a:ea typeface="Roboto" pitchFamily="2" charset="0"/>
              <a:cs typeface="Segoe UI" pitchFamily="34" charset="0"/>
            </a:endParaRPr>
          </a:p>
          <a:p>
            <a:pPr marL="342900" indent="-342900">
              <a:lnSpc>
                <a:spcPct val="110000"/>
              </a:lnSpc>
              <a:spcBef>
                <a:spcPts val="600"/>
              </a:spcBef>
              <a:buClr>
                <a:schemeClr val="tx2"/>
              </a:buClr>
              <a:buFont typeface="Wingdings" pitchFamily="2" charset="2"/>
              <a:buChar char="l"/>
              <a:defRPr/>
            </a:pPr>
            <a:r>
              <a:rPr lang="en-US" sz="2400" dirty="0" err="1" smtClean="0">
                <a:latin typeface="Segoe UI" pitchFamily="34" charset="0"/>
                <a:ea typeface="Roboto" pitchFamily="2" charset="0"/>
                <a:cs typeface="Segoe UI" pitchFamily="34" charset="0"/>
              </a:rPr>
              <a:t>Gọn</a:t>
            </a:r>
            <a:r>
              <a:rPr lang="en-US" sz="2400" dirty="0" smtClean="0">
                <a:latin typeface="Segoe UI" pitchFamily="34" charset="0"/>
                <a:ea typeface="Roboto" pitchFamily="2" charset="0"/>
                <a:cs typeface="Segoe UI" pitchFamily="34" charset="0"/>
              </a:rPr>
              <a:t> </a:t>
            </a:r>
            <a:r>
              <a:rPr lang="en-US" sz="2400" dirty="0" err="1" smtClean="0">
                <a:latin typeface="Segoe UI" pitchFamily="34" charset="0"/>
                <a:ea typeface="Roboto" pitchFamily="2" charset="0"/>
                <a:cs typeface="Segoe UI" pitchFamily="34" charset="0"/>
              </a:rPr>
              <a:t>nhẹ</a:t>
            </a:r>
            <a:r>
              <a:rPr lang="en-US" sz="2400" dirty="0" smtClean="0">
                <a:latin typeface="Segoe UI" pitchFamily="34" charset="0"/>
                <a:ea typeface="Roboto" pitchFamily="2" charset="0"/>
                <a:cs typeface="Segoe UI" pitchFamily="34" charset="0"/>
              </a:rPr>
              <a:t> </a:t>
            </a:r>
            <a:r>
              <a:rPr lang="en-US" sz="2400" dirty="0" err="1" smtClean="0">
                <a:latin typeface="Segoe UI" pitchFamily="34" charset="0"/>
                <a:ea typeface="Roboto" pitchFamily="2" charset="0"/>
                <a:cs typeface="Segoe UI" pitchFamily="34" charset="0"/>
              </a:rPr>
              <a:t>và</a:t>
            </a:r>
            <a:r>
              <a:rPr lang="en-US" sz="2400" dirty="0" smtClean="0">
                <a:latin typeface="Segoe UI" pitchFamily="34" charset="0"/>
                <a:ea typeface="Roboto" pitchFamily="2" charset="0"/>
                <a:cs typeface="Segoe UI" pitchFamily="34" charset="0"/>
              </a:rPr>
              <a:t> </a:t>
            </a:r>
            <a:r>
              <a:rPr lang="en-US" sz="2400" dirty="0" err="1" smtClean="0">
                <a:latin typeface="Segoe UI" pitchFamily="34" charset="0"/>
                <a:ea typeface="Roboto" pitchFamily="2" charset="0"/>
                <a:cs typeface="Segoe UI" pitchFamily="34" charset="0"/>
              </a:rPr>
              <a:t>linh</a:t>
            </a:r>
            <a:r>
              <a:rPr lang="en-US" sz="2400" dirty="0" smtClean="0">
                <a:latin typeface="Segoe UI" pitchFamily="34" charset="0"/>
                <a:ea typeface="Roboto" pitchFamily="2" charset="0"/>
                <a:cs typeface="Segoe UI" pitchFamily="34" charset="0"/>
              </a:rPr>
              <a:t> </a:t>
            </a:r>
            <a:r>
              <a:rPr lang="en-US" sz="2400" dirty="0" err="1" smtClean="0">
                <a:latin typeface="Segoe UI" pitchFamily="34" charset="0"/>
                <a:ea typeface="Roboto" pitchFamily="2" charset="0"/>
                <a:cs typeface="Segoe UI" pitchFamily="34" charset="0"/>
              </a:rPr>
              <a:t>hoạt</a:t>
            </a:r>
            <a:endParaRPr lang="en-US" sz="2400" dirty="0" smtClean="0">
              <a:latin typeface="Segoe UI" pitchFamily="34" charset="0"/>
              <a:ea typeface="Roboto" pitchFamily="2" charset="0"/>
              <a:cs typeface="Segoe UI" pitchFamily="34" charset="0"/>
            </a:endParaRPr>
          </a:p>
          <a:p>
            <a:pPr marL="342900" indent="-342900">
              <a:lnSpc>
                <a:spcPct val="110000"/>
              </a:lnSpc>
              <a:spcBef>
                <a:spcPts val="600"/>
              </a:spcBef>
              <a:buClr>
                <a:schemeClr val="tx2"/>
              </a:buClr>
              <a:buFont typeface="Wingdings" pitchFamily="2" charset="2"/>
              <a:buChar char="l"/>
              <a:defRPr/>
            </a:pPr>
            <a:r>
              <a:rPr lang="en-US" sz="2400" dirty="0" err="1" smtClean="0">
                <a:latin typeface="Segoe UI" pitchFamily="34" charset="0"/>
                <a:ea typeface="Roboto" pitchFamily="2" charset="0"/>
                <a:cs typeface="Segoe UI" pitchFamily="34" charset="0"/>
              </a:rPr>
              <a:t>Dễ</a:t>
            </a:r>
            <a:r>
              <a:rPr lang="en-US" sz="2400" dirty="0" smtClean="0">
                <a:latin typeface="Segoe UI" pitchFamily="34" charset="0"/>
                <a:ea typeface="Roboto" pitchFamily="2" charset="0"/>
                <a:cs typeface="Segoe UI" pitchFamily="34" charset="0"/>
              </a:rPr>
              <a:t> </a:t>
            </a:r>
            <a:r>
              <a:rPr lang="en-US" sz="2400" dirty="0" err="1" smtClean="0">
                <a:latin typeface="Segoe UI" pitchFamily="34" charset="0"/>
                <a:ea typeface="Roboto" pitchFamily="2" charset="0"/>
                <a:cs typeface="Segoe UI" pitchFamily="34" charset="0"/>
              </a:rPr>
              <a:t>hiểu</a:t>
            </a:r>
            <a:r>
              <a:rPr lang="en-US" sz="2400" dirty="0" smtClean="0">
                <a:latin typeface="Segoe UI" pitchFamily="34" charset="0"/>
                <a:ea typeface="Roboto" pitchFamily="2" charset="0"/>
                <a:cs typeface="Segoe UI" pitchFamily="34" charset="0"/>
              </a:rPr>
              <a:t> </a:t>
            </a:r>
            <a:r>
              <a:rPr lang="en-US" sz="2400" dirty="0" err="1" smtClean="0">
                <a:latin typeface="Segoe UI" pitchFamily="34" charset="0"/>
                <a:ea typeface="Roboto" pitchFamily="2" charset="0"/>
                <a:cs typeface="Segoe UI" pitchFamily="34" charset="0"/>
              </a:rPr>
              <a:t>nhưng</a:t>
            </a:r>
            <a:r>
              <a:rPr lang="en-US" sz="2400" dirty="0" smtClean="0">
                <a:latin typeface="Segoe UI" pitchFamily="34" charset="0"/>
                <a:ea typeface="Roboto" pitchFamily="2" charset="0"/>
                <a:cs typeface="Segoe UI" pitchFamily="34" charset="0"/>
              </a:rPr>
              <a:t> </a:t>
            </a:r>
            <a:r>
              <a:rPr lang="en-US" sz="2400" dirty="0" err="1" smtClean="0">
                <a:latin typeface="Segoe UI" pitchFamily="34" charset="0"/>
                <a:ea typeface="Roboto" pitchFamily="2" charset="0"/>
                <a:cs typeface="Segoe UI" pitchFamily="34" charset="0"/>
              </a:rPr>
              <a:t>khó</a:t>
            </a:r>
            <a:r>
              <a:rPr lang="en-US" sz="2400" dirty="0" smtClean="0">
                <a:latin typeface="Segoe UI" pitchFamily="34" charset="0"/>
                <a:ea typeface="Roboto" pitchFamily="2" charset="0"/>
                <a:cs typeface="Segoe UI" pitchFamily="34" charset="0"/>
              </a:rPr>
              <a:t> </a:t>
            </a:r>
            <a:r>
              <a:rPr lang="en-US" sz="2400" dirty="0" err="1" smtClean="0">
                <a:latin typeface="Segoe UI" pitchFamily="34" charset="0"/>
                <a:ea typeface="Roboto" pitchFamily="2" charset="0"/>
                <a:cs typeface="Segoe UI" pitchFamily="34" charset="0"/>
              </a:rPr>
              <a:t>tinh</a:t>
            </a:r>
            <a:r>
              <a:rPr lang="en-US" sz="2400" dirty="0" smtClean="0">
                <a:latin typeface="Segoe UI" pitchFamily="34" charset="0"/>
                <a:ea typeface="Roboto" pitchFamily="2" charset="0"/>
                <a:cs typeface="Segoe UI" pitchFamily="34" charset="0"/>
              </a:rPr>
              <a:t> </a:t>
            </a:r>
            <a:r>
              <a:rPr lang="en-US" sz="2400" dirty="0" err="1" smtClean="0">
                <a:latin typeface="Segoe UI" pitchFamily="34" charset="0"/>
                <a:ea typeface="Roboto" pitchFamily="2" charset="0"/>
                <a:cs typeface="Segoe UI" pitchFamily="34" charset="0"/>
              </a:rPr>
              <a:t>thông</a:t>
            </a:r>
            <a:endParaRPr lang="en-GB" sz="2400" dirty="0">
              <a:latin typeface="Segoe UI" pitchFamily="34" charset="0"/>
              <a:ea typeface="Roboto" pitchFamily="2" charset="0"/>
              <a:cs typeface="Segoe UI" pitchFamily="34" charset="0"/>
            </a:endParaRPr>
          </a:p>
          <a:p>
            <a:pPr marL="342900" indent="-342900">
              <a:lnSpc>
                <a:spcPct val="110000"/>
              </a:lnSpc>
              <a:spcBef>
                <a:spcPts val="600"/>
              </a:spcBef>
              <a:buClr>
                <a:schemeClr val="tx2"/>
              </a:buClr>
              <a:buFont typeface="Wingdings" pitchFamily="2" charset="2"/>
              <a:buChar char="l"/>
              <a:defRPr/>
            </a:pPr>
            <a:endParaRPr lang="en-GB" sz="2400" dirty="0" smtClean="0">
              <a:latin typeface="Segoe UI" pitchFamily="34" charset="0"/>
              <a:ea typeface="Roboto" pitchFamily="2" charset="0"/>
              <a:cs typeface="Segoe UI" pitchFamily="34" charset="0"/>
            </a:endParaRPr>
          </a:p>
        </p:txBody>
      </p:sp>
      <p:sp>
        <p:nvSpPr>
          <p:cNvPr id="7" name="Content Placeholder 2"/>
          <p:cNvSpPr txBox="1">
            <a:spLocks/>
          </p:cNvSpPr>
          <p:nvPr/>
        </p:nvSpPr>
        <p:spPr>
          <a:xfrm>
            <a:off x="4572000" y="487680"/>
            <a:ext cx="1584960" cy="609600"/>
          </a:xfrm>
          <a:prstGeom prst="rect">
            <a:avLst/>
          </a:prstGeom>
        </p:spPr>
        <p:txBody>
          <a:bodyPr vert="horz" lIns="91440" tIns="45720" rIns="91440" bIns="45720" rtlCol="0">
            <a:noAutofit/>
          </a:bodyPr>
          <a:lstStyle/>
          <a:p>
            <a:pPr lvl="0" algn="ctr">
              <a:lnSpc>
                <a:spcPct val="110000"/>
              </a:lnSpc>
              <a:spcBef>
                <a:spcPts val="600"/>
              </a:spcBef>
              <a:defRPr/>
            </a:pPr>
            <a:r>
              <a:rPr lang="en-US" sz="2800" b="1" smtClean="0">
                <a:latin typeface="Segoe UI" pitchFamily="34" charset="0"/>
                <a:ea typeface="Roboto" pitchFamily="2" charset="0"/>
                <a:cs typeface="Segoe UI" pitchFamily="34" charset="0"/>
              </a:rPr>
              <a:t>là </a:t>
            </a:r>
            <a:r>
              <a:rPr lang="en-US" sz="2800" b="1" dirty="0" err="1" smtClean="0">
                <a:latin typeface="Segoe UI" pitchFamily="34" charset="0"/>
                <a:ea typeface="Roboto" pitchFamily="2" charset="0"/>
                <a:cs typeface="Segoe UI" pitchFamily="34" charset="0"/>
              </a:rPr>
              <a:t>gì</a:t>
            </a:r>
            <a:r>
              <a:rPr lang="en-US" sz="2800" b="1" dirty="0" smtClean="0">
                <a:latin typeface="Segoe UI" pitchFamily="34" charset="0"/>
                <a:ea typeface="Roboto" pitchFamily="2" charset="0"/>
                <a:cs typeface="Segoe UI" pitchFamily="34" charset="0"/>
              </a:rPr>
              <a:t>?</a:t>
            </a:r>
          </a:p>
        </p:txBody>
      </p:sp>
    </p:spTree>
    <p:extLst>
      <p:ext uri="{BB962C8B-B14F-4D97-AF65-F5344CB8AC3E}">
        <p14:creationId xmlns:p14="http://schemas.microsoft.com/office/powerpoint/2010/main" val="3213503755"/>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AutoShape 2" descr="http://studio-creator.com/blog/public/html5.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28676" name="AutoShape 4" descr="http://studio-creator.com/blog/public/html5.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7" name="Content Placeholder 2"/>
          <p:cNvSpPr txBox="1">
            <a:spLocks/>
          </p:cNvSpPr>
          <p:nvPr/>
        </p:nvSpPr>
        <p:spPr>
          <a:xfrm>
            <a:off x="152398" y="381000"/>
            <a:ext cx="8610602" cy="609600"/>
          </a:xfrm>
          <a:prstGeom prst="rect">
            <a:avLst/>
          </a:prstGeom>
        </p:spPr>
        <p:txBody>
          <a:bodyPr vert="horz" lIns="91440" tIns="45720" rIns="91440" bIns="45720" rtlCol="0">
            <a:noAutofit/>
          </a:bodyPr>
          <a:lstStyle/>
          <a:p>
            <a:pPr lvl="0" algn="ctr">
              <a:lnSpc>
                <a:spcPct val="110000"/>
              </a:lnSpc>
              <a:spcBef>
                <a:spcPts val="600"/>
              </a:spcBef>
              <a:defRPr/>
            </a:pPr>
            <a:r>
              <a:rPr lang="en-US" sz="2800" b="1" dirty="0" err="1" smtClean="0">
                <a:latin typeface="Segoe UI" pitchFamily="34" charset="0"/>
                <a:ea typeface="Roboto" pitchFamily="2" charset="0"/>
                <a:cs typeface="Segoe UI" pitchFamily="34" charset="0"/>
              </a:rPr>
              <a:t>Các</a:t>
            </a:r>
            <a:r>
              <a:rPr lang="en-US" sz="2800" b="1" dirty="0" smtClean="0">
                <a:latin typeface="Segoe UI" pitchFamily="34" charset="0"/>
                <a:ea typeface="Roboto" pitchFamily="2" charset="0"/>
                <a:cs typeface="Segoe UI" pitchFamily="34" charset="0"/>
              </a:rPr>
              <a:t> </a:t>
            </a:r>
            <a:r>
              <a:rPr lang="en-US" sz="2800" b="1" dirty="0" err="1" smtClean="0">
                <a:latin typeface="Segoe UI" pitchFamily="34" charset="0"/>
                <a:ea typeface="Roboto" pitchFamily="2" charset="0"/>
                <a:cs typeface="Segoe UI" pitchFamily="34" charset="0"/>
              </a:rPr>
              <a:t>tổ</a:t>
            </a:r>
            <a:r>
              <a:rPr lang="en-US" sz="2800" b="1" dirty="0" smtClean="0">
                <a:latin typeface="Segoe UI" pitchFamily="34" charset="0"/>
                <a:ea typeface="Roboto" pitchFamily="2" charset="0"/>
                <a:cs typeface="Segoe UI" pitchFamily="34" charset="0"/>
              </a:rPr>
              <a:t> </a:t>
            </a:r>
            <a:r>
              <a:rPr lang="en-US" sz="2800" b="1" dirty="0" err="1" smtClean="0">
                <a:latin typeface="Segoe UI" pitchFamily="34" charset="0"/>
                <a:ea typeface="Roboto" pitchFamily="2" charset="0"/>
                <a:cs typeface="Segoe UI" pitchFamily="34" charset="0"/>
              </a:rPr>
              <a:t>chức</a:t>
            </a:r>
            <a:r>
              <a:rPr lang="en-US" sz="2800" b="1" dirty="0" smtClean="0">
                <a:latin typeface="Segoe UI" pitchFamily="34" charset="0"/>
                <a:ea typeface="Roboto" pitchFamily="2" charset="0"/>
                <a:cs typeface="Segoe UI" pitchFamily="34" charset="0"/>
              </a:rPr>
              <a:t>, </a:t>
            </a:r>
            <a:r>
              <a:rPr lang="en-US" sz="2800" b="1" dirty="0" err="1" smtClean="0">
                <a:latin typeface="Segoe UI" pitchFamily="34" charset="0"/>
                <a:ea typeface="Roboto" pitchFamily="2" charset="0"/>
                <a:cs typeface="Segoe UI" pitchFamily="34" charset="0"/>
              </a:rPr>
              <a:t>công</a:t>
            </a:r>
            <a:r>
              <a:rPr lang="en-US" sz="2800" b="1" dirty="0" smtClean="0">
                <a:latin typeface="Segoe UI" pitchFamily="34" charset="0"/>
                <a:ea typeface="Roboto" pitchFamily="2" charset="0"/>
                <a:cs typeface="Segoe UI" pitchFamily="34" charset="0"/>
              </a:rPr>
              <a:t> </a:t>
            </a:r>
            <a:r>
              <a:rPr lang="en-US" sz="2800" b="1" dirty="0" err="1" smtClean="0">
                <a:latin typeface="Segoe UI" pitchFamily="34" charset="0"/>
                <a:ea typeface="Roboto" pitchFamily="2" charset="0"/>
                <a:cs typeface="Segoe UI" pitchFamily="34" charset="0"/>
              </a:rPr>
              <a:t>ty</a:t>
            </a:r>
            <a:r>
              <a:rPr lang="en-US" sz="2800" b="1" dirty="0" smtClean="0">
                <a:latin typeface="Segoe UI" pitchFamily="34" charset="0"/>
                <a:ea typeface="Roboto" pitchFamily="2" charset="0"/>
                <a:cs typeface="Segoe UI" pitchFamily="34" charset="0"/>
              </a:rPr>
              <a:t> </a:t>
            </a:r>
            <a:r>
              <a:rPr lang="en-US" sz="2800" b="1" dirty="0" err="1" smtClean="0">
                <a:latin typeface="Segoe UI" pitchFamily="34" charset="0"/>
                <a:ea typeface="Roboto" pitchFamily="2" charset="0"/>
                <a:cs typeface="Segoe UI" pitchFamily="34" charset="0"/>
              </a:rPr>
              <a:t>sử</a:t>
            </a:r>
            <a:r>
              <a:rPr lang="en-US" sz="2800" b="1" dirty="0" smtClean="0">
                <a:latin typeface="Segoe UI" pitchFamily="34" charset="0"/>
                <a:ea typeface="Roboto" pitchFamily="2" charset="0"/>
                <a:cs typeface="Segoe UI" pitchFamily="34" charset="0"/>
              </a:rPr>
              <a:t> </a:t>
            </a:r>
            <a:r>
              <a:rPr lang="en-US" sz="2800" b="1" dirty="0" err="1" smtClean="0">
                <a:latin typeface="Segoe UI" pitchFamily="34" charset="0"/>
                <a:ea typeface="Roboto" pitchFamily="2" charset="0"/>
                <a:cs typeface="Segoe UI" pitchFamily="34" charset="0"/>
              </a:rPr>
              <a:t>dụng</a:t>
            </a:r>
            <a:r>
              <a:rPr lang="en-US" sz="2800" b="1" dirty="0" smtClean="0">
                <a:latin typeface="Segoe UI" pitchFamily="34" charset="0"/>
                <a:ea typeface="Roboto" pitchFamily="2" charset="0"/>
                <a:cs typeface="Segoe UI" pitchFamily="34" charset="0"/>
              </a:rPr>
              <a:t> Scrum</a:t>
            </a:r>
          </a:p>
        </p:txBody>
      </p:sp>
      <p:sp>
        <p:nvSpPr>
          <p:cNvPr id="2" name="AutoShape 2" descr="data:image/jpeg;base64,/9j/4AAQSkZJRgABAQAAAQABAAD/2wCEAAkGBxQTEhQUExQVFhUXFxwYGBcXGBgeGBgVGBcWFxccHBcaHCggHBolHBQUITEhJSorLi4uFx8zODMsNygtLisBCgoKDg0OGhAQGiwkHCQsLCwsLCwsLCwsLCwsLCwsLCwsLCwsLCwsLCwsLCwsLCwsLCwsLCwsLCwsLCwsLCwsLP/AABEIALgBEgMBIgACEQEDEQH/xAAcAAAABwEBAAAAAAAAAAAAAAAAAgMEBQYHAQj/xABMEAACAAMEBgYHBQQHBwUBAAABAgADEQQSITEFBkFRYXETIjKBkaEHQlJiscHRFCNygvAzkrLhFRYkosLS8UNEVGNzk+I0U4OEsxf/xAAYAQEBAQEBAAAAAAAAAAAAAAABAAIDBP/EACIRAQEBAAICAQUBAQAAAAAAAAABEQIhEkExBCNxobFRA//aAAwDAQACEQMRAD8AynWSUZlrmEUxIzIGwDbyi1+jOwjppstZ5VjLvVSlcHApiCD2/hFb1nlqZ9ZXXRlUgrjjtyhfVfSU6xzemlygxKFCHqBQlTvHsiOf0t+3x/E/j0fXT7//AE/N/d1olssxOliqTmRmsa9amJuuVqdmyG+k7IX0yiB3UtYx1kzNHYf4axC6N0zbLVpFJqLZ0m9CZQvlrl0M0zGjE1xiQ0hIty6TszzJtlWa8tpaMgcoEW+xvKxBJqxyO2PTv9ePDzS9kb+l5Ch2UtY7of1qo5JrzAx5mENbcLdY0dma8ktS2AJPSMC2Wcd0vYrb9vsbG0yDNZJqy3SWboCrVgVLG9Wp2xH66WC1i1WMzpyTHYgI6IECUmLmteti1e6M3f2oset2j5anR4Ysbs8qGZut94UNK92HKENf9B0kSLgd+j6TEksaPdY1O6ohlrlYLUEsgnTw5NrS6/R3ejIVsxkcaY8Ida36anWaWt4pPWcXUEVFyiqKdUG9m27KK8r8YfHrd7/xn2qzUtsr8dPExY/Sk1DYzvlMPAp9YrOr5H2qS14ftFwod8Wr0oSgUsZJIos0YCu2XxG6M+mvalSSCyjKuHjDs6vVJN8EDYVI37RWmUMkurdpeJBzIA8hX4xoNnRCKXh1gQcRgVNfg48DGLez6UVdBtWpeXSlagmta1xBFcicq5QvpYgCXQg+0QdtEricuzExpRLnROpyvK2WBIAH+KIW3Lerl2t528hCddsb/eHrXRcwOxesh345ecTDWmVdISbU8ic+/lthvofU212shpSKEPrOWCkcDdqw4qDGj6E9F1nlkNarQHbO4rBErTHAGuzO93Q9sXtnE6VLEqUzywXoSxqetVyR33RSEX0HMnsDZ7NNu0p1UmMCa76R6EsNjsEj9mLOpG2qVwyxOMPH07Zl7VokrurMT6xUsc1V1btkuW6PZZwqysCUYDAMDmBvEWqVoW0YVkzOzTLgIu/9YrJ/xVn/AO6n1jp1lsQztlnHOan1iSnS9GTxZLMhlTLyooYXTUES0BrQbwYoOtOqdtm2hmSyTmBUY3GphxNN8blL1isZytVnPKbL+sLppaznKfKPKYn1h8oJO9edLJqHpEOCbHNpXaF7sKxP6R1Y0iZik2aYRdNSuOJCjxBQnL143VLShyZTyYQorDZBsOPOI1UtiP0hsdqJvMCejYkqVwOApnu3RYtF6EtIkhTZ5wPSsadG1aUWhyywMbb3Q10nblkSzMetBQBRizMTRVUbWJwEKxkmuGrlonLLCyJxoTW6jHMDhFbGqdrVSv2e0UrX9m2fcI3uy2dyvSWkgGlejB+7ljOhPrkDNjhuAit6Y9IEtCUs8vpSPWxC/lABZh3AbiYfkZjPNYrDNSxSQ8t1pMFQVYU6j51EUKyKgmsBmMa12HONjka/WuYAyJKYEVoF2HLtTRX+URukGsNpb+1WU2aYf9tJBAJ95MmHIseUGNS4q9k0raWl3ummAGrAknrGhU47hQwnK0lbFJK2hqtmTdqcLoxoTlFi0xoVpMqSqGWZdSEmrirVOH4WxPVzhhP0dPQgGegrvOA8Fzi6ntzuu2W22uYrrOmX0ABHVUUOOOCiJW3yWOj5tATU7BxURF2FnQvWcszAZA4Z71H6ESumpx+wPxIy/GIjPg3sdm+7So9UfAR2JHRsmsmUd6L/AAiBEwxSbpGbNPUAQAAELgCd/fDS0Xx2mJ7zCmjgbx5QfSarUUJOG6kEmO1tt1Kej5Q1vkqa0a8MCQewxzHKNG1ssSi26KShK/epiSTQKuZrU5mMj0VbJsmYsySxV1NVNAaGhGRBBwJift+nrbOMmZNmtelluja4i3SQKkXVGymcbnLrGbO2iaxWQJbdFqmCgz0AqfWljaeZiE9IMgSW0eRfN2a/arWpeS3hFUtOl7S7I820l2SpQlsVJFDSmWEMdMaWnTRWbaHmFTVQzsbtSK3QThkPCK8mZGn6+yzLSzm8xDW6XW8xIoRMqBU4DDZCfpMnmz2aQEAAMxlI4MhJx7jGVTtJWiYAHmT5gBDLed2AYZEVOBxOPGDzLRPmU6XpZlMr7scfzZQWnxSGh7VLM6V1bpvim7OLr6RZIaRZTWlGmjzEUPR6UmISgWjCnWqfKNF15A+zSSQDdmtSuQreOW3KD00z9tHuAGNPdFcTxpu4xcLHYLD0K9JKa89an7zE0G2uw1pSKjIV5kxVQM7saBVBLMeAGJjRLHJ6OUkpws2aK9QGqIScQ7jtHKqoebCGQcriETVWyzATKRgqzADMZ3CBKqWFScWoWoq1OESWjtAyJJb7PLM1rxIecKqm67LJphve8dtBEw0t7ovhXpko6oVfZQLRVHAYc4TOlVoVAIIHYAx7ht7o1jled9Gk3RTOb0+azE5gE48zt8oCtIk4Ii14AV72hjaNKM5p2Ru298NZbgEE0pGmdp5adJs2AAHIRFzq4k4mDSmLE0GX6EObNY8y5/XPZ8eMFpkRjSXbAZ/rZ9aQ0tOrZPWZyTuwMWYsq4CC9LyjN7bnSuaH0JLc3WLV3Cgr3gVix2XRsmVgktRxpj3nODSHUG9RRTGuGHfEXatKs7XJClmO2lfAfMxfCttStpmSkFXujux7hnDaxaQaaSLNKmN71Si+NY7onVo3hMtLXm9iuH5jt5DCLQCAKLQAbBgPARL4NLDYrccWtbyh7MtnY/vMaeUXLUmwPNbpZ02bOWST0ZmtWs0ihYCgGCnd60VjpncrLTF5hCqOJw8Iv2mrWmjbAbpFUW6nvTWrjTneY8ozjc+Fc170402YbLKaiL+1be3s8hu2nlFdlSVUUXv3niTEfouYSt5qhmJJriT+vnD9XjUYtR2hLcbLamGwNUD/AJcyvwe95RZHoxbAUJPV2UOzlFS1ilkPKmDjLPf1l8Cp/eic0dab8tW3jHmMIqXbO/2eaZVA0ifiJbYpeHaThhQqRiNmUJW3V/rF0cmUaDr9uWwr1WIzzNG2wnrMP7OXrQy2ExTxU4043b0Tep2m5U6aZObPKN9aYVW7t72jHLhOWa1txXpVlCFgLt0jZ+uIg+sZpYObD/8AT+UPdMaCazzHFS0tiCh2rvU8t+0Qx1oT+xIN7r/ETD7EmTE9odP7PJ/6SfwiBB9G4SZQ3Iv8IgRrGWIdAQOqJY44kwtZdGXiC5rThhDL7Sd9MvnD2RpItRAMwQCK4YGMOoWiVKXqrWu0g/CGvRS+JPEkw3xIH6ML2OSpYB2CgnEknAbTQYxIaWi+qgPdD6x2KY+KSzTeAaeIGESNnnWZKAOrHAXVlM10KSQatRTWgJFcaw405pnpkVZZagW6zHBjjsArQf6QhAWw3Ki8CwOIGQ31O/lDTpzwhxNsigVrgO88obgExEpZiby1rmNnGNW03ohbTZl6RujlpNvNMJoB1SMqVYm9QKMSSIz2To8SKNPNXzWQCQ28Gac0X3R1j7ucaNqxYzaklzLVaZZpW5LDIAldgRcjTaanzhkY5XOzfQOhQay7LLMqWcHmsfvZg95vUQ/+2veTFmTVvo1pLdR+X+cTcuzKigKBd2BcoiNNaaSSDUgsNlcF/EflnG3C8rUVpvR7y0vX1FcBibxPAU84pekFAatSTTMnGo4w50jpvpiWv15beAAyERiymY3QMfGndtbhsitPGV1bSzMARf45N47uJh2tmAzNf1v+kS+jdV7Q1LssqD6zm7Xia9Y+ESX9SJ5zmShyvk/ARlrpX3cKoA240EdW0dUCgr3HPuhbSuiuianTS3YZhbxI5mlO6sR11u+IlJrwyt+kVlCrZnJRmfoIJpG19EuVXOQ+Z4Qrq1q001untIJBxVDm24sNi7ht+JWpCehNFWi1npHJlydmHa/CDn+I+cXCyWCXIW7KUKDmdrHeTmYel6DhDSdOjMaojPBOkpCLThxjkizPPmy5ErtzDSvsrmzHgBU90dIx8rn6N9G9I72th1VrLlcT67f4e9t0QHpR0obTaxZZcy6LOAWIxPSGhOFdi0Fd96NIt9plaPsTMBRJErqj2iBh3sxHeY852nTDXy6k3phZ3dwQS5xOG6lYy36W+yrdABJam05nwhZXhjoZHmgFL0xmFaAEkYAHADftptiStGjLRLBZ5E0AYn7tj5AQsYq2tenOsJSjAEFuYIYUPcYc2DTiyUKsCTUlSMQMN3h47Ig9LATJ5ZQammBGIwxqNhiy6qakWm10ZluSvbfLuGbd3iIGs6Qtqtc21tdobtcBmTw/kP5xoPo81HnSJy2m0G4QpUJ6zVUrVh6uB54ZRctAasyLIB0a3n2zGpe7hko5eJh1pG2BRTbuERRutF15JG31d9QRT5+MZ7rUx+yyh76/BjF7oXJLbsozzXo3UlptD/AGJLDZ5wCKL2Sgdlt2+OwJMslQcMht4co7B5NYwsDqk+X65w60XdvdbtVFMd+cNQucHs4o6/iHxgQ9rlqt26a1rUVBplCAMCbLox5n4wFUxIYTDsMHWZsxEBX2YY4UA8OMaXqT6LHnXZtsvS5eYlZTGHvewOHa5RYlL0BoC0W6YJchC1O0xwRB7zZDlnwjYtXvRZZ5Mv7yZMaef9qhC3N4lgg0PvHrbqZRdtHaPlyEWXJlrLRclUUA/nxh2BDqZvbfQ/Z2rdnOPxoj+YumvGK/pD0ITD+ytMuu51cCnix842oCDgQamL2bUnTclQkuchRRQBJxAA2AK6ig4AxD6S1L0q2DyZjDg0s4/lapj0Hdjl2HRkeZ31Vt8v8A3aeOUtj/AArEvo/WC32UUWxSlptMiaGO+rF6mPQQECkWrIwa0elC2AilmkKNt5nJ/jERuk/SLPm9Wcolr7CkqCOJxveNI9FNKBzAPOEJmjpTdqVKbmin4iLR4R5tTWKUf9RCr6ZW71MTzHjnHoCdqtYn7Visp5yJX+WGz6jaOOdhsvdKQfARavGMQ1fSTe6We4LVwU4iu87+Aiz/ANMSj6wjRD6P9HH/AHOUOV4fAiCt6OtHn/dh/wByb/niOM5bSKHJhDeZaxtb4xp//wDO7B/7JHKZM/zQQ+jawH1Jg5TH+Zhlg8WR2m2D1TXjsjUfRvq0ZEs2icPvpowBGKSswKbC2BPIDfDrQuoVillZvRs5DEpfcstLxuG7kcKHGsWi0Tgoqf1xhtWYzn0tWy8JVlqaH71wDjdFRLXxDH8i74yObJDrfDKhU3qAGp7Q7ROOzwic09rGJ9rmTmqUZzSmfRjqrTuAPeYrhlzLROuyJXUFTtOGNWJOFBnXIbTAu9bt6LrDLs9hlEduaBMdmpeN7FQeAUgUi3/bBvEZHoTXORJlSpLMxZQsrqqzBmFFF24DeqRhTPZFotVptNB0ch2J3ggDnUiMNLRbZNmmkGbLlORiCygkHnCvSgjqnDZ3RR1l6QIJmdFKGytK+TP8IfSrU7KsoEVpViKgE5k4nARqCpXSGlQuCYnfsERlkYlqtTHa2zjCEuXvhQmEHaYipxO2M91y6lobqEhlDVotNqnrE+7ujQTNCpUxQteULvKZJRmEoRUE0HWqMiB6x2wUxFytamVQvRDAAYzhsw9iBEZ/Rto/4VfEf54EZaxTbkBZeMXqXqG3rTlHJSfiRDqVqTJHanMeV0fWNZRsUC0yDeYgbT8Y7YNGzZzrLlIXdsAo2+OAHE4RoP8AVuz0YokyZd7TEm6NmylccPnFs9G+hFVmmBFAGRFaljkCTnQbMqtD4rSmoHo6l2QLNnUmWjOvqy+CV2+8cd1I0BVjqiDiM6QAjscgyCBOqsHgQIk7AjoEGAiQoEdAg92CsIk5AgsHCRJyDBY6I7Egjscgc4Q7CDG/+D+P/wAfjyz4Tfz7G72ufu8NvLM5MMg11miva3S5s2y2hJP7VpThPxFSAIsBWsFCBcYQxjVj0TTWAa2NcX2BQue7FV2Z1PARf/6uWeVIeRLlhUdSr+0wIp1mOJOOG7ZFimTBDO0uAKk4RJlOpuqs6VbWeelEk3hLc0o7HAMorWl2v73CNHm6RCimZ3fWGFst1cFy3w1liDUXnTi5qxr8oCt1CC23BQPidu2CEQCsSFvQS/BwgjqgVyi04o3pf0syWdJCGhmVL0OPRrmORJHcDCWps4tYZFT2QQOVcP1wjmtllS0va3NayrsldwIl9IT4vSHWptjZbFIDU7Nd2ZJHfSkZ5NT5P4EObg3r+u+BGW1Xm60BaFbOxr7Tov8AChhfR+m50+YEaWkuWQSxvOzXQCcDUAHuiC+0c/CJ7VzRcxpZtNPu71ziaA3m5AgDnyhvKyWs5Fo0LKmtZ3QqBemdVQFBuilADndPHdFw0b0cmWEIMumZYUUnabw6vnlSGGhNGXW6RgCaUTghA+nmYnkEdLWZCqUIBBqDtG2OkQ2Njl1qFuk5lCVJ5lSCe+CPKYHCY/I3T5la+cZJ2orCsNEEz2lPND8Q3yhZTMHqIeTmvgV+cCLhYOBCAtJHalTBxoreSMT5QP6SlDtPc/6gKfxgQo6Cx2E5VoVuyytyIPwgxiTtY4RAgQJ2OVjhhlpLSkuQBfPWbsooq7cl7xicBXEw4D6CzZqqCzEKozLEADvMV21aQtLjq3ZAOQpfmnyur4GGEjRsuYQz35rAVLTWvEA5dUmgruAEanCs+UTNp1ssyg3WM0gVPRqSKfiwXzh5Z7Q0xBMmp0S5hGIrvBfYD7uPHhWrXo0vLVJKuCHD9IKjrKcMcMAdnCFpGgy37Z3mke2zFQeRNPCNeA8kladY5daSlac3u4J3ucPCsd0RpCa8wrNVFqpZQtcACBiTnWu4ZGG860yrODWhIFSNgA2nd8YeaClNdM2ZXpJtGofUQdhOFAanixhskEupUQUoMawhaLWqdo47hnDGZMmTQfVTcMz3xhpzSGkEXBRVoqel7VPmNdSigipmHELngqbW4nDnEzPKDAGGUwwI0ssm6oWpagpVsSeJO8w6VqQmY5ASpeCs8EjhMBdDQdDCFaQy03ajLss+aMCspyvEhTTzpEkBXpZLmnVLPNZ8MXY9UZ1Jpu3RM2KTSWi7lA2Uy4fOIubYeoqyrvRJJ6xxrfCKerU5Mb55jlEuuzZTKLkeJYId4jkEv/qv84EZxpmyaMtbYCzuPxFF+LV8o2PVTR9NHypL4ME6w3MSWPmTFbqWZRmCRWtajGLXJa7Sm6EUs9uSyyVM1gktbq3zgoJwFTsqd++JGzWxHAKsCDtBqD3iI62WaXaJEyzzR1JilT37QdhBoe6MW0xqjpPRbF7M8x5IymSScB78nHHiBTjDoeggYbWi1KlWcgAbTlGEaH9Llrl0E1Zc4bfUf6Exb9YtZTOsUq2SkvS60eWdz35UwGm40Fd7CNSaLcaLo7Tkib2HrxutTxIiaVhGB2jSVmkSVlsbShWajIJdzApKJBDsa0fpya0JqOUa5q/pUTZEuYRdvKGI3EqCR5xq8ZmwSrBejoaGqWld8KCaN8YLsyzI3aRG5qD8RCY0fK2S1H4RT4UhUON4joaJEfsKe/3TJg+DQPsg9qZ/3H+bQ4ERGsWmhZ06ovTWN2Wm9jlXht5AxIlpe3dERLRnac/ZUsaKPac7Bw2+YYaOsShi7OZk7C8zOqk0rhwA3Cg84V1f0S1L0xiZ00XmYjEKeGzYANgoNhhzN1bs8sMzkj35jXttagE0rUxrcGaEqfKM1ZLG6zA0BUEmufWJKmoGY3UhppbTKSRMC1Yr1atQAscNgxpUZRGpLldMXkXmKJUChNWqQHNOdaZjA4Vjk6wlpVxg2eOBBvZlr1KZ5HlDtHQ2reuQr0douBaG66qQQ2ZBArXImvDbDm26xKzlZTGoIyyoa0Yc6RWJGrVmkuJlotCuoqFVmUAMwpU3TUm6SO8wdrIZjEWaW0tCADOcEC7j2EOeBwPwpi8RyTOipazpt5j91LarbekmihC8QtQx404xYLVpVmwQUG/bENYNHiWipLqFGzOpOJJrmSSSTtJh/LFMx4fT/WM26ZClnk1NWxMR2uGtMqyySztdQYYdp22Ko2nP54Q9tNsCoTUCgz3DMk7qCMA1t0ubdPLsSJS1WUp9naxHtNnyoNkSP7V6WLQZlZcmUJdey14sRxYEAHujSNW9OS7ZIWamFcGU5qwzEYDbrBdF5akbeEXb0O6RKzpsnYyXx+JSAfJvKMtNbgpaCF4RaZAirPCbzaCphB5uQzO79bIMqhes5FR4AbeUSHlSy2LYDYv14+Qio+kXWSUsl7KrVmvQELjcW8GN47CQKUzxiJ1x13mPelWOoGTThmeCbh73hvihWfR85mwluxJ84U1/RNopZlqcZol0puFWPgooeJiRlPljj+t+MVHVbR01RWcTgKIhJ6oJqaDZUxabKl3eOdPLbFVC9H3/AMf+aBCvRNu8mgQNaZyq3lxriMRFrBitWFl6TcQGNPynHjFjVoIacK0NZWscgOZYny7wzF4eG6vCOWylxgcRtGygIJhvP1bsjChs8r8qBTjicVodsMZF05qnYLaKzpIDn/ayuq3MkYN3gxH6B1ImWQTJUucJ9mepuOAJiEihpgVcHCoIG+D/ANTpS4yJs+RwSYaeDVrBjYtISqdHaZc4VynJdNN95M4Qj5+pKvMVpl4hMFUIcBgBmx2ACprlFc151gtFPs1lkWhJaVDOJT40PqmmP4vDfF5GnLfL/aWS+PakzQf7rYx1dfZa4TknyT/zJREVtqxh8vSduTKZaxzDn4w8la26SXK0Wnvlg/ERulm1xsz9m0SvzEL/ABUiUs+kw4qrKw3qQR5Rdphdl130v6rzX/8Ark/BYu+pmkdNWmYpnASpA7TTJRVm4IpNa8SKc40MWxv0IN9oJ2xai6EqNrH590VPSuibW1qWaqLMVALtXCi8Sb9duVBgMqxZ0mnYY6ZzbzDLgs0z/t7kVl2dKbROmE8qLLHxhC0aItDmsyfJXgELYf8AyN8oeTXJ2nxhuUi8qsNRodFJP2uYpIoTJSWpI3VKtTupCczRFmJqyz5x3zZ8yneqsFPhD0S4VEuLajWx2GWh+6kSpZ3oihv3qV84kJdjrifODSCBAtNqu1AzMIITCFhs8ysEd4TLwJTPSnpW5IEoHGaaHf0YoX8eqp4ExnGg9FGeasaKTdUClWY5KtcK0xMSfpDt5nW1kGISkscTm395qd0L6I0S50nYJIr0csdIaZVS8zk8yFHeIiZ6wav9AGpXq4OpINBkSCAMtsM/RepXSFNyOPhFx0s4mvMBxvlq8mJisejWT/bZrn1ZWPNiv0MFLVXmQkWJwEJywWxyXfvhppnTcuzJjix7KDtN9Bx+cCPLVapchGd2CgZsdp2AbzFD03puZajdWqSfZ2txY/KGOkLdMtD35pFB2VxuqOG88YFma6ahSRxwHls5xbiOrFo3f8K/URN2ayEUouG+vyGHlCejxfGRHJcO5hjEpJXHZ8W88YNOOy0alBjv9X4GvlDtAVyOJ2KMfE0rHQnf+I/IwcLXI18QPmIiLfm+/wCf0gR0S23L5QIkLosEzghGDKwqMh1TmBEja2rSmB4REWK0dHNQ1qK0pXEA4HmMdvnFjXR7MTlTfFDVP09rsLM3RTkZg6NddaVByxBzGIyid0JrvZbSbqM6vSpV0OWFesKimO+K3r/qi88K0si8laA5EHMV2ZCMqttkmyGuurIwyzHgRn3GNRjXpmTPVuyytyIPwhSPONg1stMqnXvgZB+tTvziy6M9IzjtPNXHPCYvgeyO4xJtMAjZsjP9GekVXoC0lzlS8ZZr+b5AxYJGtsk0vB140qviOW6IlNO6vWeZLmMZShwjkMoumt00Ju0rjvin+h+YSbQ5OYQd/XMXRtYbLMDotolXih6pYBqXa4q1CMDFd9F9gEuzhsavRjXlhEF+Dx0zab4QBjtYEeSZtYOzQxlvjCzTDEh2eCh4RaEnlA7/ABMSOjMgj25FzdRzIir6W0eZs9ZSGhKM3aIFchUg/wAt8Q2jdEzVs84tZzaZ6lgt0m7gxUGlQTShyG7KLcM460KVaFYVUgjeIRmvjELqbKK2VaihLMSNxwBHiDEmxjTNdd4bz54VWY5KCx5AVPwg7GK/rxaujsNoORKXB+chP8UQZRoy0h7WsyZmzlubtUjzPlGg2LSCyhNcKDMMsojYVAYi9TwB/LGdaDs6vMRWr1piKKCpBLZgbxn3Rodus3QO0ssOkVgwfAAA4ZMKYXqnvGyKFE6vK04WibQgBwFvArVAuYJoDU1yxh1qHY1EuZMui8zEE7SAzUrC1stjPUs5YCp4YcNkVmx6bmLZxJli5XFn9Yg7Bu24wVLXp/WcSqpLo03L3U57zw8YpyrMmOXYl2ObfrZwEHslgrviVstjGyhPu1B/XfBSTs8oL2qVOxTUn8u2JSy2baJY31Y0PcBXzAg8ixEZ3abKgfEUp5wskvHBSeZqn975CM61hRJ1TTrcqCn76mg7zDhZt0dbq14givkTDVXUYHBtyVr3LDmQjV6qilMb+Df3YiXQ1PZJG/D+FoN9qBNASx9kA4cyMB3mECLx9Y02A3l7zh5mDzbPVaN1BlVHIp8B8YkdC7u/ggRFiwS987xnfIxyBFjIunqVuexQAD8O0csuUSWjNaFTqsbyjDCpYU3gYxFTkAJJ61d5rTkD8Iaz5tRgwpspDOk0KTPlThVWERuldX0mKVdFYHYQCIzSfb2ltVWKNsN44/rdEpo70gT5WE1RNG8YNTlkfKNRk2016M0NTJYyzuPWXzxHjFM0lqdapVfu74G1MfI9aNk0brzY51AzdG26ZhjzOHnE4LLKmCqspruMIeYpssqaMCCNhFD4NBpFpeX2HZPwswj0ZpDViXMFHlqw94A/GKtpH0aWZqlUZD7hI8jUQJkjaUmHtEP+NFbzpWLDYfSJa5YArLIHu0+GES1u9FrD9nN7nX5j6RCWrUC2Jkqv+FqH+9SFJ6zeled60oHkw+kSEr0sj1pL+A+sZ7P1dtadqzzO5Q38MMZlmde1LZeaMIk23Vv0hSbVOWVQo7ZXhStNla50xi7Xo8v2G2GVMSap6yMGGJzBrTvy749J2C2LNlJMU1V1DDkRUfGCk8vQKwlegwMQVPWGewnNdahCAVrSgNTmMd2UIztPt0arKYdW7s3AVYlaNUkVzEVrWy0MdIMHr0SstRsPVGJ74fWy3ymBDX6gHowrC6Gui5hStO3XHdxMKi+6H/8ATyzvWviSYWYwSxyrkmWnsooPMKK+cBjEBWMUj0q2m7ZUT25o8FVm+IEXN3jNPS3aTfs0vZR3416qj5xIPR1aUky5s24rTg92WWAIQFBVueOHfD3TCibZprMalw+NcnUg1rvqD4xU9D6S6GzTyO1eF0cWFAeQu17otmhJZSTY0mDGqu4b33DGoPBodRraNHGzWQhyTMMtAQdjzQDd5gMR3RCWdWXsoaDaQf15xYtcrQ060FExusZj82wQcwMe+OaOs5ABpVuINByJp5Vg5GC6LW8MZZHEUofH+cSayWHau03H6/yg6qqiri5vYHCv63iFlXIqA4OZIphzIx7oy0EqUa1APNsvrCzINoxPs4E9wjl+mZK/iy8fkDCyGvqnmMK9xoTASEmU3sCnvUr5fOOTQKit6vsjrL3jZzwhxMcVxelclbAnwxPnAlD3GTdTI92YHMCJCSprY3lAp7Joe8ZeZhKRbVc4BmPvKadz9nwhWZKU9sh65Cpp3KMz5wd13MV3XhEhum4HxaBCYknj+9/4x2Ioq0zHByRQfXxah3HAU51IhCdZ8zUknOgoD4RLtLY+rTfU/TOGbSymAN4VxXao90VOHA926IK7abNmLo/Nu+nfEBPlTchXuy8f5xerXYy2F3DeTTwpjEZMsjLg5B47e9fn8IQp50e5xJp4mFbFPm2c1lTZi02KTd/dyicbRZBJW9U+1l4HGEptmp2qA+R5GNQJDR3pFtsqga5MHvYHxGHlFksHpYknCdJZTvWjDyofKM9m2PcK8NndDZrMMcKcDEG22HXGwTspqg7mND4NQxLqsl+y6/ryjzm1n747JeYmMt3T8LEfCJPRv9FqcqHkRBH0FX1Ywiza222XlPY/iCt8RXziYsnpOtq5iUw4B1PiGp5RYmpT9U0bOUp5qPpC0rRxkKqBaKMgBgOEZ9ZfTBNHbkn8syv8SxK2f0vyz20mrjtCHvwgxLiss7ocSrIx2RB2XXdJoBSYpr70sHwrWHi6aLesf3h8jFiNtLagy50xnM1lvYlboNDQA0NRugti1GscjrEvMYZBiKcMBjTvh79rrtPj/OAZ4GZA5kQopNaGzQz0jp+zyhV5yDgCCf3RjFN0x6RgKizSSx9uZgv7oxPfSLEvLEAVNABtMY/6S9LS59qTonDrLl3SVyvFmJAO3C7lEXpnS1rtX7WaSvsDBP3Rn31iI+xsNkSTOr+khJmVapRhRwCa0zBwIPgdpi16R0/IUBkfpXp1R1s97E4nlnFGs1hmsaKhMWvV3VxVYNaSA1eqhyrsxyY8otR9oWykgvNr0jG8xO85DdE+Aw3Eb1pe8CaefdCryJguhFW7XrFhjd91ajHnSFks0talm7jgBuAT/WM2tGUoy2aqt1xh1xWhGdAaEd1IXLTr2IAX2kF494OI7g0O2NVwl1HvCgpvC0qeVI5IlLQlnqNoxUDuJr4mBE5Mtc1IY8TUjhXZypCpmGtDVRvpX+9s7xAm40CSqj2uyByI61OKiBKsVRSZMLj2QaLTjjePee6IlJW9br8a4+OI+EAOzCjHozu4/iy8PGEpjIuCId15QVQc2pT4weXLcgX2Db7uAI55nyHCJDKl2tFrvIOJ53jXzMEarYFgK+rtPCp+kFmMB2AScuqQFHMnqj4wqLGWH3hr7oHV79reQ4QEj9iX2R4wIcESxheA/MfrAiTlost4ZkHMHceWRhspPZa6p4ZNxH02cYECECWixEgEMajYeyeBAhnMnAAgSiGGagCo4ima8YECJEDZ2YBqEb0IAJHA5g/rCGz2QHsrwJOBB3GuMCBDAYzrGwOIw23cSPHMd0IzLCDiOtuOfmcBAgQg2n2MjZQb86cwIZzLDjjieH0GyOwIQReyU2U54QjMsVM8PIQIESJNZhlTOCfZDAgRIT7NXDODrZj+s4ECJD9EdpPnXyhVLOTnlxzgQIkXSwDPLyh1KsJ3V45QIEIO5Oiandy/WMPbNo0br3EDDzw8CYECAxL2TR9MRReAy7/5Uh2ozVgGO0DHxBy74ECM2tFrOG33R7Jx/wBO6HLTVwDjPIDrV7s++nfAgRVDK5BoMBuY1P8ALvJjs50NDMAwOBONDsocwYECBCiY47FSP+ZWvdhXxgsx5bj7xbppS9u/OMhzpHYEBEkM1AJRLqPWfKnBwOt4HnBpqVwdSuPcedOqeR8IECDUPLtmN1aPTA3fV4E9mvDAwWaUPVJMuuypWvAbD3QIEKcFmG5P3B9YECBBpx//2Q=="/>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4" descr="data:image/jpeg;base64,/9j/4AAQSkZJRgABAQAAAQABAAD/2wCEAAkGBxQTEhQUExQVFhUXFxwYGBcXGBgeGBgVGBcWFxccHBcaHCggHBolHBQUITEhJSorLi4uFx8zODMsNygtLisBCgoKDg0OGhAQGiwkHCQsLCwsLCwsLCwsLCwsLCwsLCwsLCwsLCwsLCwsLCwsLCwsLCwsLCwsLCwsLCwsLCwsLP/AABEIALgBEgMBIgACEQEDEQH/xAAcAAAABwEBAAAAAAAAAAAAAAAAAgMEBQYHAQj/xABMEAACAAMEBgYHBQQHBwUBAAABAgADEQQSITEFBkFRYXETIjKBkaEHQlJiscHRFCNygvAzkrLhFRYkosLS8UNEVGNzk+I0U4OEsxf/xAAYAQEBAQEBAAAAAAAAAAAAAAABAAIDBP/EACIRAQEBAAICAQUBAQAAAAAAAAABEQIhEkExBCNxobFRA//aAAwDAQACEQMRAD8AynWSUZlrmEUxIzIGwDbyi1+jOwjppstZ5VjLvVSlcHApiCD2/hFb1nlqZ9ZXXRlUgrjjtyhfVfSU6xzemlygxKFCHqBQlTvHsiOf0t+3x/E/j0fXT7//AE/N/d1olssxOliqTmRmsa9amJuuVqdmyG+k7IX0yiB3UtYx1kzNHYf4axC6N0zbLVpFJqLZ0m9CZQvlrl0M0zGjE1xiQ0hIty6TszzJtlWa8tpaMgcoEW+xvKxBJqxyO2PTv9ePDzS9kb+l5Ch2UtY7of1qo5JrzAx5mENbcLdY0dma8ktS2AJPSMC2Wcd0vYrb9vsbG0yDNZJqy3SWboCrVgVLG9Wp2xH66WC1i1WMzpyTHYgI6IECUmLmteti1e6M3f2oset2j5anR4Ysbs8qGZut94UNK92HKENf9B0kSLgd+j6TEksaPdY1O6ohlrlYLUEsgnTw5NrS6/R3ejIVsxkcaY8Ida36anWaWt4pPWcXUEVFyiqKdUG9m27KK8r8YfHrd7/xn2qzUtsr8dPExY/Sk1DYzvlMPAp9YrOr5H2qS14ftFwod8Wr0oSgUsZJIos0YCu2XxG6M+mvalSSCyjKuHjDs6vVJN8EDYVI37RWmUMkurdpeJBzIA8hX4xoNnRCKXh1gQcRgVNfg48DGLez6UVdBtWpeXSlagmta1xBFcicq5QvpYgCXQg+0QdtEricuzExpRLnROpyvK2WBIAH+KIW3Lerl2t528hCddsb/eHrXRcwOxesh345ecTDWmVdISbU8ic+/lthvofU212shpSKEPrOWCkcDdqw4qDGj6E9F1nlkNarQHbO4rBErTHAGuzO93Q9sXtnE6VLEqUzywXoSxqetVyR33RSEX0HMnsDZ7NNu0p1UmMCa76R6EsNjsEj9mLOpG2qVwyxOMPH07Zl7VokrurMT6xUsc1V1btkuW6PZZwqysCUYDAMDmBvEWqVoW0YVkzOzTLgIu/9YrJ/xVn/AO6n1jp1lsQztlnHOan1iSnS9GTxZLMhlTLyooYXTUES0BrQbwYoOtOqdtm2hmSyTmBUY3GphxNN8blL1isZytVnPKbL+sLppaznKfKPKYn1h8oJO9edLJqHpEOCbHNpXaF7sKxP6R1Y0iZik2aYRdNSuOJCjxBQnL143VLShyZTyYQorDZBsOPOI1UtiP0hsdqJvMCejYkqVwOApnu3RYtF6EtIkhTZ5wPSsadG1aUWhyywMbb3Q10nblkSzMetBQBRizMTRVUbWJwEKxkmuGrlonLLCyJxoTW6jHMDhFbGqdrVSv2e0UrX9m2fcI3uy2dyvSWkgGlejB+7ljOhPrkDNjhuAit6Y9IEtCUs8vpSPWxC/lABZh3AbiYfkZjPNYrDNSxSQ8t1pMFQVYU6j51EUKyKgmsBmMa12HONjka/WuYAyJKYEVoF2HLtTRX+URukGsNpb+1WU2aYf9tJBAJ95MmHIseUGNS4q9k0raWl3ummAGrAknrGhU47hQwnK0lbFJK2hqtmTdqcLoxoTlFi0xoVpMqSqGWZdSEmrirVOH4WxPVzhhP0dPQgGegrvOA8Fzi6ntzuu2W22uYrrOmX0ABHVUUOOOCiJW3yWOj5tATU7BxURF2FnQvWcszAZA4Z71H6ESumpx+wPxIy/GIjPg3sdm+7So9UfAR2JHRsmsmUd6L/AAiBEwxSbpGbNPUAQAAELgCd/fDS0Xx2mJ7zCmjgbx5QfSarUUJOG6kEmO1tt1Kej5Q1vkqa0a8MCQewxzHKNG1ssSi26KShK/epiSTQKuZrU5mMj0VbJsmYsySxV1NVNAaGhGRBBwJift+nrbOMmZNmtelluja4i3SQKkXVGymcbnLrGbO2iaxWQJbdFqmCgz0AqfWljaeZiE9IMgSW0eRfN2a/arWpeS3hFUtOl7S7I820l2SpQlsVJFDSmWEMdMaWnTRWbaHmFTVQzsbtSK3QThkPCK8mZGn6+yzLSzm8xDW6XW8xIoRMqBU4DDZCfpMnmz2aQEAAMxlI4MhJx7jGVTtJWiYAHmT5gBDLed2AYZEVOBxOPGDzLRPmU6XpZlMr7scfzZQWnxSGh7VLM6V1bpvim7OLr6RZIaRZTWlGmjzEUPR6UmISgWjCnWqfKNF15A+zSSQDdmtSuQreOW3KD00z9tHuAGNPdFcTxpu4xcLHYLD0K9JKa89an7zE0G2uw1pSKjIV5kxVQM7saBVBLMeAGJjRLHJ6OUkpws2aK9QGqIScQ7jtHKqoebCGQcriETVWyzATKRgqzADMZ3CBKqWFScWoWoq1OESWjtAyJJb7PLM1rxIecKqm67LJphve8dtBEw0t7ovhXpko6oVfZQLRVHAYc4TOlVoVAIIHYAx7ht7o1jled9Gk3RTOb0+azE5gE48zt8oCtIk4Ii14AV72hjaNKM5p2Ru298NZbgEE0pGmdp5adJs2AAHIRFzq4k4mDSmLE0GX6EObNY8y5/XPZ8eMFpkRjSXbAZ/rZ9aQ0tOrZPWZyTuwMWYsq4CC9LyjN7bnSuaH0JLc3WLV3Cgr3gVix2XRsmVgktRxpj3nODSHUG9RRTGuGHfEXatKs7XJClmO2lfAfMxfCttStpmSkFXujux7hnDaxaQaaSLNKmN71Si+NY7onVo3hMtLXm9iuH5jt5DCLQCAKLQAbBgPARL4NLDYrccWtbyh7MtnY/vMaeUXLUmwPNbpZ02bOWST0ZmtWs0ihYCgGCnd60VjpncrLTF5hCqOJw8Iv2mrWmjbAbpFUW6nvTWrjTneY8ozjc+Fc170402YbLKaiL+1be3s8hu2nlFdlSVUUXv3niTEfouYSt5qhmJJriT+vnD9XjUYtR2hLcbLamGwNUD/AJcyvwe95RZHoxbAUJPV2UOzlFS1ilkPKmDjLPf1l8Cp/eic0dab8tW3jHmMIqXbO/2eaZVA0ifiJbYpeHaThhQqRiNmUJW3V/rF0cmUaDr9uWwr1WIzzNG2wnrMP7OXrQy2ExTxU4043b0Tep2m5U6aZObPKN9aYVW7t72jHLhOWa1txXpVlCFgLt0jZ+uIg+sZpYObD/8AT+UPdMaCazzHFS0tiCh2rvU8t+0Qx1oT+xIN7r/ETD7EmTE9odP7PJ/6SfwiBB9G4SZQ3Iv8IgRrGWIdAQOqJY44kwtZdGXiC5rThhDL7Sd9MvnD2RpItRAMwQCK4YGMOoWiVKXqrWu0g/CGvRS+JPEkw3xIH6ML2OSpYB2CgnEknAbTQYxIaWi+qgPdD6x2KY+KSzTeAaeIGESNnnWZKAOrHAXVlM10KSQatRTWgJFcaw405pnpkVZZagW6zHBjjsArQf6QhAWw3Ki8CwOIGQ31O/lDTpzwhxNsigVrgO88obgExEpZiby1rmNnGNW03ohbTZl6RujlpNvNMJoB1SMqVYm9QKMSSIz2To8SKNPNXzWQCQ28Gac0X3R1j7ucaNqxYzaklzLVaZZpW5LDIAldgRcjTaanzhkY5XOzfQOhQay7LLMqWcHmsfvZg95vUQ/+2veTFmTVvo1pLdR+X+cTcuzKigKBd2BcoiNNaaSSDUgsNlcF/EflnG3C8rUVpvR7y0vX1FcBibxPAU84pekFAatSTTMnGo4w50jpvpiWv15beAAyERiymY3QMfGndtbhsitPGV1bSzMARf45N47uJh2tmAzNf1v+kS+jdV7Q1LssqD6zm7Xia9Y+ESX9SJ5zmShyvk/ARlrpX3cKoA240EdW0dUCgr3HPuhbSuiuianTS3YZhbxI5mlO6sR11u+IlJrwyt+kVlCrZnJRmfoIJpG19EuVXOQ+Z4Qrq1q001untIJBxVDm24sNi7ht+JWpCehNFWi1npHJlydmHa/CDn+I+cXCyWCXIW7KUKDmdrHeTmYel6DhDSdOjMaojPBOkpCLThxjkizPPmy5ErtzDSvsrmzHgBU90dIx8rn6N9G9I72th1VrLlcT67f4e9t0QHpR0obTaxZZcy6LOAWIxPSGhOFdi0Fd96NIt9plaPsTMBRJErqj2iBh3sxHeY852nTDXy6k3phZ3dwQS5xOG6lYy36W+yrdABJam05nwhZXhjoZHmgFL0xmFaAEkYAHADftptiStGjLRLBZ5E0AYn7tj5AQsYq2tenOsJSjAEFuYIYUPcYc2DTiyUKsCTUlSMQMN3h47Ig9LATJ5ZQammBGIwxqNhiy6qakWm10ZluSvbfLuGbd3iIGs6Qtqtc21tdobtcBmTw/kP5xoPo81HnSJy2m0G4QpUJ6zVUrVh6uB54ZRctAasyLIB0a3n2zGpe7hko5eJh1pG2BRTbuERRutF15JG31d9QRT5+MZ7rUx+yyh76/BjF7oXJLbsozzXo3UlptD/AGJLDZ5wCKL2Sgdlt2+OwJMslQcMht4co7B5NYwsDqk+X65w60XdvdbtVFMd+cNQucHs4o6/iHxgQ9rlqt26a1rUVBplCAMCbLox5n4wFUxIYTDsMHWZsxEBX2YY4UA8OMaXqT6LHnXZtsvS5eYlZTGHvewOHa5RYlL0BoC0W6YJchC1O0xwRB7zZDlnwjYtXvRZZ5Mv7yZMaef9qhC3N4lgg0PvHrbqZRdtHaPlyEWXJlrLRclUUA/nxh2BDqZvbfQ/Z2rdnOPxoj+YumvGK/pD0ITD+ytMuu51cCnix842oCDgQamL2bUnTclQkuchRRQBJxAA2AK6ig4AxD6S1L0q2DyZjDg0s4/lapj0Hdjl2HRkeZ31Vt8v8A3aeOUtj/AArEvo/WC32UUWxSlptMiaGO+rF6mPQQECkWrIwa0elC2AilmkKNt5nJ/jERuk/SLPm9Wcolr7CkqCOJxveNI9FNKBzAPOEJmjpTdqVKbmin4iLR4R5tTWKUf9RCr6ZW71MTzHjnHoCdqtYn7Visp5yJX+WGz6jaOOdhsvdKQfARavGMQ1fSTe6We4LVwU4iu87+Aiz/ANMSj6wjRD6P9HH/AHOUOV4fAiCt6OtHn/dh/wByb/niOM5bSKHJhDeZaxtb4xp//wDO7B/7JHKZM/zQQ+jawH1Jg5TH+Zhlg8WR2m2D1TXjsjUfRvq0ZEs2icPvpowBGKSswKbC2BPIDfDrQuoVillZvRs5DEpfcstLxuG7kcKHGsWi0Tgoqf1xhtWYzn0tWy8JVlqaH71wDjdFRLXxDH8i74yObJDrfDKhU3qAGp7Q7ROOzwic09rGJ9rmTmqUZzSmfRjqrTuAPeYrhlzLROuyJXUFTtOGNWJOFBnXIbTAu9bt6LrDLs9hlEduaBMdmpeN7FQeAUgUi3/bBvEZHoTXORJlSpLMxZQsrqqzBmFFF24DeqRhTPZFotVptNB0ch2J3ggDnUiMNLRbZNmmkGbLlORiCygkHnCvSgjqnDZ3RR1l6QIJmdFKGytK+TP8IfSrU7KsoEVpViKgE5k4nARqCpXSGlQuCYnfsERlkYlqtTHa2zjCEuXvhQmEHaYipxO2M91y6lobqEhlDVotNqnrE+7ujQTNCpUxQteULvKZJRmEoRUE0HWqMiB6x2wUxFytamVQvRDAAYzhsw9iBEZ/Rto/4VfEf54EZaxTbkBZeMXqXqG3rTlHJSfiRDqVqTJHanMeV0fWNZRsUC0yDeYgbT8Y7YNGzZzrLlIXdsAo2+OAHE4RoP8AVuz0YokyZd7TEm6NmylccPnFs9G+hFVmmBFAGRFaljkCTnQbMqtD4rSmoHo6l2QLNnUmWjOvqy+CV2+8cd1I0BVjqiDiM6QAjscgyCBOqsHgQIk7AjoEGAiQoEdAg92CsIk5AgsHCRJyDBY6I7Egjscgc4Q7CDG/+D+P/wAfjyz4Tfz7G72ufu8NvLM5MMg11miva3S5s2y2hJP7VpThPxFSAIsBWsFCBcYQxjVj0TTWAa2NcX2BQue7FV2Z1PARf/6uWeVIeRLlhUdSr+0wIp1mOJOOG7ZFimTBDO0uAKk4RJlOpuqs6VbWeelEk3hLc0o7HAMorWl2v73CNHm6RCimZ3fWGFst1cFy3w1liDUXnTi5qxr8oCt1CC23BQPidu2CEQCsSFvQS/BwgjqgVyi04o3pf0syWdJCGhmVL0OPRrmORJHcDCWps4tYZFT2QQOVcP1wjmtllS0va3NayrsldwIl9IT4vSHWptjZbFIDU7Nd2ZJHfSkZ5NT5P4EObg3r+u+BGW1Xm60BaFbOxr7Tov8AChhfR+m50+YEaWkuWQSxvOzXQCcDUAHuiC+0c/CJ7VzRcxpZtNPu71ziaA3m5AgDnyhvKyWs5Fo0LKmtZ3QqBemdVQFBuilADndPHdFw0b0cmWEIMumZYUUnabw6vnlSGGhNGXW6RgCaUTghA+nmYnkEdLWZCqUIBBqDtG2OkQ2Njl1qFuk5lCVJ5lSCe+CPKYHCY/I3T5la+cZJ2orCsNEEz2lPND8Q3yhZTMHqIeTmvgV+cCLhYOBCAtJHalTBxoreSMT5QP6SlDtPc/6gKfxgQo6Cx2E5VoVuyytyIPwgxiTtY4RAgQJ2OVjhhlpLSkuQBfPWbsooq7cl7xicBXEw4D6CzZqqCzEKozLEADvMV21aQtLjq3ZAOQpfmnyur4GGEjRsuYQz35rAVLTWvEA5dUmgruAEanCs+UTNp1ssyg3WM0gVPRqSKfiwXzh5Z7Q0xBMmp0S5hGIrvBfYD7uPHhWrXo0vLVJKuCHD9IKjrKcMcMAdnCFpGgy37Z3mke2zFQeRNPCNeA8kladY5daSlac3u4J3ucPCsd0RpCa8wrNVFqpZQtcACBiTnWu4ZGG860yrODWhIFSNgA2nd8YeaClNdM2ZXpJtGofUQdhOFAanixhskEupUQUoMawhaLWqdo47hnDGZMmTQfVTcMz3xhpzSGkEXBRVoqel7VPmNdSigipmHELngqbW4nDnEzPKDAGGUwwI0ssm6oWpagpVsSeJO8w6VqQmY5ASpeCs8EjhMBdDQdDCFaQy03ajLss+aMCspyvEhTTzpEkBXpZLmnVLPNZ8MXY9UZ1Jpu3RM2KTSWi7lA2Uy4fOIubYeoqyrvRJJ6xxrfCKerU5Mb55jlEuuzZTKLkeJYId4jkEv/qv84EZxpmyaMtbYCzuPxFF+LV8o2PVTR9NHypL4ME6w3MSWPmTFbqWZRmCRWtajGLXJa7Sm6EUs9uSyyVM1gktbq3zgoJwFTsqd++JGzWxHAKsCDtBqD3iI62WaXaJEyzzR1JilT37QdhBoe6MW0xqjpPRbF7M8x5IymSScB78nHHiBTjDoeggYbWi1KlWcgAbTlGEaH9Llrl0E1Zc4bfUf6Exb9YtZTOsUq2SkvS60eWdz35UwGm40Fd7CNSaLcaLo7Tkib2HrxutTxIiaVhGB2jSVmkSVlsbShWajIJdzApKJBDsa0fpya0JqOUa5q/pUTZEuYRdvKGI3EqCR5xq8ZmwSrBejoaGqWld8KCaN8YLsyzI3aRG5qD8RCY0fK2S1H4RT4UhUON4joaJEfsKe/3TJg+DQPsg9qZ/3H+bQ4ERGsWmhZ06ovTWN2Wm9jlXht5AxIlpe3dERLRnac/ZUsaKPac7Bw2+YYaOsShi7OZk7C8zOqk0rhwA3Cg84V1f0S1L0xiZ00XmYjEKeGzYANgoNhhzN1bs8sMzkj35jXttagE0rUxrcGaEqfKM1ZLG6zA0BUEmufWJKmoGY3UhppbTKSRMC1Yr1atQAscNgxpUZRGpLldMXkXmKJUChNWqQHNOdaZjA4Vjk6wlpVxg2eOBBvZlr1KZ5HlDtHQ2reuQr0douBaG66qQQ2ZBArXImvDbDm26xKzlZTGoIyyoa0Yc6RWJGrVmkuJlotCuoqFVmUAMwpU3TUm6SO8wdrIZjEWaW0tCADOcEC7j2EOeBwPwpi8RyTOipazpt5j91LarbekmihC8QtQx404xYLVpVmwQUG/bENYNHiWipLqFGzOpOJJrmSSSTtJh/LFMx4fT/WM26ZClnk1NWxMR2uGtMqyySztdQYYdp22Ko2nP54Q9tNsCoTUCgz3DMk7qCMA1t0ubdPLsSJS1WUp9naxHtNnyoNkSP7V6WLQZlZcmUJdey14sRxYEAHujSNW9OS7ZIWamFcGU5qwzEYDbrBdF5akbeEXb0O6RKzpsnYyXx+JSAfJvKMtNbgpaCF4RaZAirPCbzaCphB5uQzO79bIMqhes5FR4AbeUSHlSy2LYDYv14+Qio+kXWSUsl7KrVmvQELjcW8GN47CQKUzxiJ1x13mPelWOoGTThmeCbh73hvihWfR85mwluxJ84U1/RNopZlqcZol0puFWPgooeJiRlPljj+t+MVHVbR01RWcTgKIhJ6oJqaDZUxabKl3eOdPLbFVC9H3/AMf+aBCvRNu8mgQNaZyq3lxriMRFrBitWFl6TcQGNPynHjFjVoIacK0NZWscgOZYny7wzF4eG6vCOWylxgcRtGygIJhvP1bsjChs8r8qBTjicVodsMZF05qnYLaKzpIDn/ayuq3MkYN3gxH6B1ImWQTJUucJ9mepuOAJiEihpgVcHCoIG+D/ANTpS4yJs+RwSYaeDVrBjYtISqdHaZc4VynJdNN95M4Qj5+pKvMVpl4hMFUIcBgBmx2ACprlFc151gtFPs1lkWhJaVDOJT40PqmmP4vDfF5GnLfL/aWS+PakzQf7rYx1dfZa4TknyT/zJREVtqxh8vSduTKZaxzDn4w8la26SXK0Wnvlg/ERulm1xsz9m0SvzEL/ABUiUs+kw4qrKw3qQR5Rdphdl130v6rzX/8Ark/BYu+pmkdNWmYpnASpA7TTJRVm4IpNa8SKc40MWxv0IN9oJ2xai6EqNrH590VPSuibW1qWaqLMVALtXCi8Sb9duVBgMqxZ0mnYY6ZzbzDLgs0z/t7kVl2dKbROmE8qLLHxhC0aItDmsyfJXgELYf8AyN8oeTXJ2nxhuUi8qsNRodFJP2uYpIoTJSWpI3VKtTupCczRFmJqyz5x3zZ8yneqsFPhD0S4VEuLajWx2GWh+6kSpZ3oihv3qV84kJdjrifODSCBAtNqu1AzMIITCFhs8ysEd4TLwJTPSnpW5IEoHGaaHf0YoX8eqp4ExnGg9FGeasaKTdUClWY5KtcK0xMSfpDt5nW1kGISkscTm395qd0L6I0S50nYJIr0csdIaZVS8zk8yFHeIiZ6wav9AGpXq4OpINBkSCAMtsM/RepXSFNyOPhFx0s4mvMBxvlq8mJisejWT/bZrn1ZWPNiv0MFLVXmQkWJwEJywWxyXfvhppnTcuzJjix7KDtN9Bx+cCPLVapchGd2CgZsdp2AbzFD03puZajdWqSfZ2txY/KGOkLdMtD35pFB2VxuqOG88YFma6ahSRxwHls5xbiOrFo3f8K/URN2ayEUouG+vyGHlCejxfGRHJcO5hjEpJXHZ8W88YNOOy0alBjv9X4GvlDtAVyOJ2KMfE0rHQnf+I/IwcLXI18QPmIiLfm+/wCf0gR0S23L5QIkLosEzghGDKwqMh1TmBEja2rSmB4REWK0dHNQ1qK0pXEA4HmMdvnFjXR7MTlTfFDVP09rsLM3RTkZg6NddaVByxBzGIyid0JrvZbSbqM6vSpV0OWFesKimO+K3r/qi88K0si8laA5EHMV2ZCMqttkmyGuurIwyzHgRn3GNRjXpmTPVuyytyIPwhSPONg1stMqnXvgZB+tTvziy6M9IzjtPNXHPCYvgeyO4xJtMAjZsjP9GekVXoC0lzlS8ZZr+b5AxYJGtsk0vB140qviOW6IlNO6vWeZLmMZShwjkMoumt00Ju0rjvin+h+YSbQ5OYQd/XMXRtYbLMDotolXih6pYBqXa4q1CMDFd9F9gEuzhsavRjXlhEF+Dx0zab4QBjtYEeSZtYOzQxlvjCzTDEh2eCh4RaEnlA7/ABMSOjMgj25FzdRzIir6W0eZs9ZSGhKM3aIFchUg/wAt8Q2jdEzVs84tZzaZ6lgt0m7gxUGlQTShyG7KLcM460KVaFYVUgjeIRmvjELqbKK2VaihLMSNxwBHiDEmxjTNdd4bz54VWY5KCx5AVPwg7GK/rxaujsNoORKXB+chP8UQZRoy0h7WsyZmzlubtUjzPlGg2LSCyhNcKDMMsojYVAYi9TwB/LGdaDs6vMRWr1piKKCpBLZgbxn3Rodus3QO0ssOkVgwfAAA4ZMKYXqnvGyKFE6vK04WibQgBwFvArVAuYJoDU1yxh1qHY1EuZMui8zEE7SAzUrC1stjPUs5YCp4YcNkVmx6bmLZxJli5XFn9Yg7Bu24wVLXp/WcSqpLo03L3U57zw8YpyrMmOXYl2ObfrZwEHslgrviVstjGyhPu1B/XfBSTs8oL2qVOxTUn8u2JSy2baJY31Y0PcBXzAg8ixEZ3abKgfEUp5wskvHBSeZqn975CM61hRJ1TTrcqCn76mg7zDhZt0dbq14givkTDVXUYHBtyVr3LDmQjV6qilMb+Df3YiXQ1PZJG/D+FoN9qBNASx9kA4cyMB3mECLx9Y02A3l7zh5mDzbPVaN1BlVHIp8B8YkdC7u/ggRFiwS987xnfIxyBFjIunqVuexQAD8O0csuUSWjNaFTqsbyjDCpYU3gYxFTkAJJ61d5rTkD8Iaz5tRgwpspDOk0KTPlThVWERuldX0mKVdFYHYQCIzSfb2ltVWKNsN44/rdEpo70gT5WE1RNG8YNTlkfKNRk2016M0NTJYyzuPWXzxHjFM0lqdapVfu74G1MfI9aNk0brzY51AzdG26ZhjzOHnE4LLKmCqspruMIeYpssqaMCCNhFD4NBpFpeX2HZPwswj0ZpDViXMFHlqw94A/GKtpH0aWZqlUZD7hI8jUQJkjaUmHtEP+NFbzpWLDYfSJa5YArLIHu0+GES1u9FrD9nN7nX5j6RCWrUC2Jkqv+FqH+9SFJ6zeled60oHkw+kSEr0sj1pL+A+sZ7P1dtadqzzO5Q38MMZlmde1LZeaMIk23Vv0hSbVOWVQo7ZXhStNla50xi7Xo8v2G2GVMSap6yMGGJzBrTvy749J2C2LNlJMU1V1DDkRUfGCk8vQKwlegwMQVPWGewnNdahCAVrSgNTmMd2UIztPt0arKYdW7s3AVYlaNUkVzEVrWy0MdIMHr0SstRsPVGJ74fWy3ymBDX6gHowrC6Gui5hStO3XHdxMKi+6H/8ATyzvWviSYWYwSxyrkmWnsooPMKK+cBjEBWMUj0q2m7ZUT25o8FVm+IEXN3jNPS3aTfs0vZR3416qj5xIPR1aUky5s24rTg92WWAIQFBVueOHfD3TCibZprMalw+NcnUg1rvqD4xU9D6S6GzTyO1eF0cWFAeQu17otmhJZSTY0mDGqu4b33DGoPBodRraNHGzWQhyTMMtAQdjzQDd5gMR3RCWdWXsoaDaQf15xYtcrQ060FExusZj82wQcwMe+OaOs5ABpVuINByJp5Vg5GC6LW8MZZHEUofH+cSayWHau03H6/yg6qqiri5vYHCv63iFlXIqA4OZIphzIx7oy0EqUa1APNsvrCzINoxPs4E9wjl+mZK/iy8fkDCyGvqnmMK9xoTASEmU3sCnvUr5fOOTQKit6vsjrL3jZzwhxMcVxelclbAnwxPnAlD3GTdTI92YHMCJCSprY3lAp7Joe8ZeZhKRbVc4BmPvKadz9nwhWZKU9sh65Cpp3KMz5wd13MV3XhEhum4HxaBCYknj+9/4x2Ioq0zHByRQfXxah3HAU51IhCdZ8zUknOgoD4RLtLY+rTfU/TOGbSymAN4VxXao90VOHA926IK7abNmLo/Nu+nfEBPlTchXuy8f5xerXYy2F3DeTTwpjEZMsjLg5B47e9fn8IQp50e5xJp4mFbFPm2c1lTZi02KTd/dyicbRZBJW9U+1l4HGEptmp2qA+R5GNQJDR3pFtsqga5MHvYHxGHlFksHpYknCdJZTvWjDyofKM9m2PcK8NndDZrMMcKcDEG22HXGwTspqg7mND4NQxLqsl+y6/ryjzm1n747JeYmMt3T8LEfCJPRv9FqcqHkRBH0FX1Ywiza222XlPY/iCt8RXziYsnpOtq5iUw4B1PiGp5RYmpT9U0bOUp5qPpC0rRxkKqBaKMgBgOEZ9ZfTBNHbkn8syv8SxK2f0vyz20mrjtCHvwgxLiss7ocSrIx2RB2XXdJoBSYpr70sHwrWHi6aLesf3h8jFiNtLagy50xnM1lvYlboNDQA0NRugti1GscjrEvMYZBiKcMBjTvh79rrtPj/OAZ4GZA5kQopNaGzQz0jp+zyhV5yDgCCf3RjFN0x6RgKizSSx9uZgv7oxPfSLEvLEAVNABtMY/6S9LS59qTonDrLl3SVyvFmJAO3C7lEXpnS1rtX7WaSvsDBP3Rn31iI+xsNkSTOr+khJmVapRhRwCa0zBwIPgdpi16R0/IUBkfpXp1R1s97E4nlnFGs1hmsaKhMWvV3VxVYNaSA1eqhyrsxyY8otR9oWykgvNr0jG8xO85DdE+Aw3Eb1pe8CaefdCryJguhFW7XrFhjd91ajHnSFks0talm7jgBuAT/WM2tGUoy2aqt1xh1xWhGdAaEd1IXLTr2IAX2kF494OI7g0O2NVwl1HvCgpvC0qeVI5IlLQlnqNoxUDuJr4mBE5Mtc1IY8TUjhXZypCpmGtDVRvpX+9s7xAm40CSqj2uyByI61OKiBKsVRSZMLj2QaLTjjePee6IlJW9br8a4+OI+EAOzCjHozu4/iy8PGEpjIuCId15QVQc2pT4weXLcgX2Db7uAI55nyHCJDKl2tFrvIOJ53jXzMEarYFgK+rtPCp+kFmMB2AScuqQFHMnqj4wqLGWH3hr7oHV79reQ4QEj9iX2R4wIcESxheA/MfrAiTlost4ZkHMHceWRhspPZa6p4ZNxH02cYECECWixEgEMajYeyeBAhnMnAAgSiGGagCo4ima8YECJEDZ2YBqEb0IAJHA5g/rCGz2QHsrwJOBB3GuMCBDAYzrGwOIw23cSPHMd0IzLCDiOtuOfmcBAgQg2n2MjZQb86cwIZzLDjjieH0GyOwIQReyU2U54QjMsVM8PIQIESJNZhlTOCfZDAgRIT7NXDODrZj+s4ECJD9EdpPnXyhVLOTnlxzgQIkXSwDPLyh1KsJ3V45QIEIO5Oiandy/WMPbNo0br3EDDzw8CYECAxL2TR9MRReAy7/5Uh2ozVgGO0DHxBy74ECM2tFrOG33R7Jx/wBO6HLTVwDjPIDrV7s++nfAgRVDK5BoMBuY1P8ALvJjs50NDMAwOBONDsocwYECBCiY47FSP+ZWvdhXxgsx5bj7xbppS9u/OMhzpHYEBEkM1AJRLqPWfKnBwOt4HnBpqVwdSuPcedOqeR8IECDUPLtmN1aPTA3fV4E9mvDAwWaUPVJMuuypWvAbD3QIEKcFmG5P3B9YECBBpx//2Q=="/>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2" descr="data:image/jpeg;base64,/9j/4AAQSkZJRgABAQAAAQABAAD/2wCEAAkGBwgHBhUIBxQWFBQWGBgaGBcYFx0gHBseGR4XIBokGB8bIC0iISYlHxoZIj0hKSk3OjAwGyszODYsNygxLywBCgoKDg0OGxAQGzgkICYsLywuNTc0LS00LzQ0LCw0LzQ0NC82NCw0LCwsLCwvNCwsNCw0NDAsLCwvLCwsNCw3Lf/AABEIAJ8BPgMBEQACEQEDEQH/xAAcAAEAAgMBAQEAAAAAAAAAAAAABgcDBAUBAgj/xABDEAACAQMCAwUDCQQHCQAAAAAAAQIDBBEFBhIhMRNBUWFxBzKBFBUiQpGhsbLRI1JywVSChJKTovAWJDM2RGJjwuH/xAAbAQEAAgMBAQAAAAAAAAAAAAAABAUCAwYBB//EADgRAQACAQIDAwoFAgcBAAAAAAABAgMEERIhMQVBURMyYXGBkaGxwdEUIlLh8DOCBhUjJDRC8VP/2gAMAwEAAhEDEQA/ALxAAAAAAAAAAAAAAAAAAAAAAAAAAAAAAAAAAAAAAAAAAAAAAAAAAAAAAAAAAAAAAAAAAAAAAAAAAAAAAAAAAAAAAAAAAAAAAAAAAAAAAAAAAAAAAAAAAAAAAAAAAAAAAAAAAAAAAAAAAAAAAAAAAAAAAAAAAAAAAAAAAAAAAAAAAAAAAAAAAAAAAAAAAAAAAAAAAAAAAAAAAAAAAAAAAAAAAAAAAAAAAAAAAAAAAAAAAAAAAA5eva/pugW3b6nNRz7sVzlL+FLm/Xob8GnyZp2pDXkyVpG9kOpbw3PuSo47VtYwp5x2tXp+KjnyXET7aTTaf+tfefCP59keM2XJ/TjaPGf59218wb7uFxXGoQg/CFNY+3hRh+J0kdMW/tZeSzT1v8Gleab7RtNj2tpcxuEvqpQ4vsnFL/MbKZtBflanD7/p9mE01FecW3cyy9qGsWFw7fW6EZOLxJJOnNeqeV9yJFuysN68WK31hrjV3rO14+if7c3XpO4qf+4zxNdacuU18O9eayVWo0mXBP5o5ePcmY81cnR3CK2gAAAAAAAAAAAAAAAAAAAAAAAAAAAAAAAAAAAADh7v3FQ21pLu6i4pv6NOH70vPyXVv9UStJpp1GThjp3tWbLGOu6s9n6Jdb41yeqa5Jzpwa4/+59VCPhFJ5aXc145LjWZ66THGLFymfh6fXKFhxzmtN7/AM/ZctCjSt6Ko0IqMYrCilhJLokkc9MzM7ysn2eABEPaPoFDVtI7WjRlUuU0qTppcXPum3y4er5/DmyfoNTOLJzttXv/AJ4o+oxRevKOfcbE2VQ27R+VXeJ3Mlzl3QT+rD+cu/0PNbrbZ52jlX+dXuDBGOPSl5BbwAAAAAAAAAAAYrmpUpUXOjBzfdFNLPxk0jyfQ8mZiOSF1966lS1L5BK3gp8ahjtG+cmkstLHeuZDnU34+HZXTrckZODhjffbqm9Lj7Ndrjixzx0z5ZJqyh9AAAAAAAAAAAAAAAAAAAAAAUV7TdYlqm6J0k/2dD9nFea99/3uX9VHUdm4fJ4Invtz+yq1N+K8+ha+xtNjpW1aFBLDcFOX8U/pPPpnHwOf1eXyma1vSscNOGkQ7xHbAAAAAAAAAAAAAAAAAAAVXU/a+0Dn/SV/lkv0KzrqPapI56v+5ahZrsAAAAAAAAAAAAAAAAAAAAAfJZA/MV9VlcV6laXWUpSfrJt/zO2pHDEQorTvvL9LWLi7KDj04Y4+xHFW6ryGc8egAAAAAc/Udc0rTJcOoV6dN+EppP7OphbJWvWUjDpM+aN8dJn2MVhuPRdQq9lZXFKcn0iprL9E+bPK5aW5RLPLodTijivSYj1OqbEQAxVrmhQ/40kvVkfNq8GHlkvEe1nXHe3mw+ad5bVXinOLfqa8faGlyTw0yRM+t7bDkrzmGcmNYBrXOoWVo8XVWnD+KaX4szrjvbzY3eTaI6y1/n7Rv6TQ/wAWH6mf4fL+ifdLHylPFsWl/Z32fkVSFTHXgmpY9cMwvjtTzo2ZRaJ6SrO357//ALTP80ipr/X9sqXH/wAv+6fqtVvCyyzXaO1932PbSo6ZTrXUoPEuwpuUU/ByeI59GafLR/1jf1J9ezrxETltFN+nFPP3RvPva+mb90e9vfkVwqlvVzjhrR4efg2m0n64Ma6qk24Z5T6W7N2PqKU8pTa9fGs7/wA9iVEhVAAAAAAAAAAAAAAAAAAA/NOr2srLVa1pP6lScfsk0vuO0xX46Vt4xCkvG1phe2wtRjqe06FVPLjBU5etP6Lz64T+JyutxeTz2j07+9bYL8WOJSAitoB81akKVN1KrUYpZbbwkvNs9iJmdoN9nI/2s27/AEuh/iR/Ukfg8/6J9zV5fH+qHn+1m3V/1dD/ABI/qPwef9E+48vj/VCN7+3Zc0binomgyxVq8GZr6qqNKCj4N5znuXryqtTmtFox06y6PsrQY7Y7arPG9a7zEeO3X2fVI9C2vpmjW6jCCnUfv1ZrM5vvbb5/AkUxVpHJWanW5dRbe08u6O6PVDhb+2ZZ3+nTv9NpxhXppy+gsdol1TS6vHR9e40anTxeu8dVh2T2nfDkjHknek8vV+3i5fsx3dXuLhaLqcnPKbpTby+Sy4t9/LLT8mvA06PUTaeCyZ232bWlfxGKNv1R9fum+sahOh+wt/ef3eGPNkDtftG+O9dNgn89tufhv09s/BSabDExN79IZ7TTKFCGaqU598pLPPyz0RaaXQ4tPXasbz3zPWfa0ZMtrzz6MWo6XSqUnO3ioyXPksZ9f1IPa3ZWPU45vSNrxzj0+iW3T6iaW2meTW0fUJdores8p+633eRVdg9q3m8afLO8T5s/T1eHub9Xp4246+1Gd6bku7ncNPaujTdJzlCNWrH3lxYeIeGI88/DxPomk01a4Z1GSN9ukff2qLNlmbxirO3i772LtuVp8nnbxk2udR5dRvx4/ez8SJGtzxbii0/T3dG/yGPbbZUeradHZ+6nb3dONxTjiSjOKanTl+ElhrPjHwOhxZPxWDes8M+jun7K21fI5NpjePovPSKVjS06HzXGMKTipQUUksSWU8LxOXycXFPH171tXbbl0VtZ89/f2mf5pFTT+v7ZUmP/AJX90/V0va3rte0tIaRZvhdVOU2nz4VyS/rPOfKOO8263LMRFI73fdgaSt7Wz3jfh6ev9vql1rT0za+iQoTlClSpxS4pNLL72/Ft8/iSvy467dIU0+W1eWbRE2tPP+ehA93WU98XtOrt2hJqKalcTXBCaeOHDf0pJc+aXeQ8+Oc8xNI9q+7P1FezqWrnvznpWOcx4+iPesLQbW7stHpWuoTVSpCKjKazzx0683yxz7+pNx1mtYiZc/qclMmW16RtEzvs3zNoAAAAAAAAAAAAAAAAACnva5oUrPV1rFFfQrYU/KcVhf3opfGL8ToeytRFsfkp6x09X7K3V49rcUd7V9mO54aJqTsb14o1mub6Qn0Tfk1hN+S7kzZ2lpZy0469Y+MPNNl4LcM9JXWc0swDl6zt/TdbwtUjKcV9XtJqPxjGSTfmzdiz5MXmTt7mF8db+ciG/Np6FpW0q13YUIwnHs8SzJtZqQT6vwbRYaHVZsmorW1pmOfylG1GKlcczEeHzQLYFClc7ztqVdKUeKTw+mYwnJfY0n8C17QtMaa8x6PnCLp43yw3L+6cfaQ7m4+reRznwhUil9kUj51Nv9zvPj9X1GmOJ7M4a/8Az+m/zXoXThAChLehLTd/Rt7flwXajFLw7TGP7rwUlY4dRtHi77LeMvZ82t3039u33WndzzqjnPumvsTX8kczmyz/AJrxW7ske6J2+UOZrX/b7R4fRKD6CpwCKXqdC9lwd0sr8UfOs+OcPaMxXuvy9+8Lqs8WHefBWuvV6mie0md5cJ/QuI1PWDw+X9V4+B9tw1jNo4rHfXb2/wDrkLzwZ958V5UqkK1JVaTTjJJpro0+jRzExMTtK1VV7aKcZ6pbKkszcJrC6v6UeBJebci97IttjvM9OX13V+sje1dlkbfs6mnaFQsq3vU6UIv1jFJ/eUua/HktaO+ZlOpXhrEeCubL/n3+0z/NIqKf1/bKlxf8r+6fq1/bJbzWvUq76To8K9YSm3+eJjr4/PEvpv8Ah28Tp7V8Lb++I+0p1oFlo2t2VHW5U1UqSinxTbm4y+slxt4xJNcifjil4i+zndVbPp720822iJ6RyifDp4wkhuQAAAAAAAAAAAAAAAAAAAANXVNOtdVsJ2N9HihNYa/BrwafNPyM8eS2O0XrPOGNqxaNpUbu3Zuo7cquck6lDuqpdF4VEvdfn0f3Lp9LrseeNulvD7KvNp7U9MOts72iXOkUo2WrJ1aK5RkvfgvDn7y8uq8+ho1fZtcs8ePlPwlnh1U05W5wtDSty6Lq0E7CvTk/3W8SXrGWH9xR5dLmxedWU+mWl+kurxI0NiFe0/VtOW1q1h2sO1l2eIKScuU4N8lzXJPqWfZuHJ5et+GdufP2Si6q9fJzXfn+6u/ZpCdTe1vOmm0nUy0spfsqi5vu5tFr2laI09omefL5wiaWJnJE/wA6Oz7Vdv1bPVnq1FPsq2OJr6s0kuf8SSefHPkcFrcMxbjjo+j9ha2uTF5C3nV6emP2+Swtlbgpbg0WNXK7WCUase9SXf6S6p/DuZOwZoyU37+9zvaWitpc01/6zzj1feHaurmjZ20rm5kowim5SfRJG6ZiI3lCx0tktFaxvMqt2HpVXX92VNx1otUY1Jzhle9KTfCl/CnlvxS8yv02Ob5Jyz07nT9ramun0tdJWfzbRE+iI+8/BNtctnTue2Xuy/H/AFzOZ/xBorYs/l6+bb4T+/3VWjyxavBPWHX025VzaqXeuT9f/p0/Zmtrq8EX745T6/3QM+Kcd9u7ubLaSyyfMxEby0o7Qp/OOrOcfdUuJvyXur44XwycfodPOt7QtqdvyRbePTt0+8rLLfyWGKd+zzd2zrDc8FOs3TqxWI1IrPLwkvrLPPHd3NZZ3ml1uTTzy5x4KfLgrk69UQ1Ge4/Z5o8IQuKVanKfBCMqbzHk3yfFyXLpl9SwxRg12SZmm07bzz6/BGv5TBXlO/sdL2cWlLXHLc2rT7a54nFZxikl0UYrkm0858H5tvR2hacU+QpG1evrbNNEX/1Lc5+SwG1FZZVpao6F1Cjuz5wkpOn28pZUX7rk+ePR5Kuu8ZeLbluoq71z8e07bz3JlubTLXeuhNWEvpweac5RlFZ708pZTXLK6PHhgl5scZ6cnV9ldo/hsvHHOs8p7vn4fsr3QNw6tsW+lZ6jSl2beZU5cuf71OXR8vDk8d3Ug4smTTzw2jk6nVaPT9p0i+O35o7/AKTHVPLP2j6LfNU7OFedR9KcaeZfc8fHJOrqq26RKgzdi58PPJasR4zP8n4JXZ1K9WgqlzDgk/q5zj1a5Z9PtfUkRvtzVN4rE7VndmPWIAAAAAAAAAAAAAAAAAAPGlJYYEZ1TYW3NSm6k6PZyffSbh9y+j8cEzFr8+PlFvfzabafHbrDi1PZLo8pfRrV0vDMH/6EmO188d0fH7tU6LHPfLPb+y3Q6axVqV5rwc0l/lijC3aueem0ez7vY0mOHX0/Yu2bB8VG2hJ+NTM/ztoj5NbqL+defl8myunx16VSCjSpUIcFGKivBLC+4izO7c8uKFG5oOhcRUoyWHGSymvNM8mInlLKtprMWrO0wiUvZ7p9ve/LNGrV7WX/AI55Xp9JN48s4I/4WkTvXktf85z2pwZaxePTH2297bns6jeyXz3cV7mKw1CclGGV4xgln4mfkInzpmWmO0r0j/RrFPTEc/fO8+5IqFGlb0VRt4qMYrCilhJeSRuiNlfMzad5e1acK1N06iyn3GF6VvWa2jeJImYneHN+aJUanHZVHD1Wf5r7ynjsSmK/lNPeaT74+P13SfxU2ja8bsktPua64bus2vCMVHPr1JFuzrZY4c+WbR4cqxPr25/FhGaK86V2+Ldt6FK2pdnQWF/rr4+pYY8dMdYpSNohptabTvKL6rvqzoaj816PTnd1+a4aeOFNdeKT8O/Cwu9oscehtNPKZJ4a+n7I1tRHFw1jeWhr+kbo3TpvyS+pWlGOVKOak5Ti14OMeHo2vibMGfT6e/FSbT7oiXmTHkyV2naFfzp7g2BrSn7rfesunViu7z+5ryLiLYNbj2/9hCmMmC385rn21rdvuDSIahbLGcqUX1jJdU/1700znNRgtgyTSVljyRevFDqGhsAPirSp1o8NaKkvBrP4h7EzHR5RoUaCxRjGPokvwBMzPVkDwAAAAAAAAAAAAAAAAAAAAAAAAAAAAAAAAAABw98Xdex2ncXFrlSUMJrquJqLa9E2/gStFSL561t03as9prjmYQv2KRtuG5ly7XMF58HPp5Zz9iLDtni4q+HP3o2i22nxWgUqc4W97O1vdq3EbxLEacpxb+rKKbi18eXxx3krR3tXPXh8dmrPWJxzu4Psdta1DbE61VYVStKUfNKMI5+2LXwJPa14tn2jujb5/dq0lZjHvPenZWJQAAAAAAAAAAAAAAAAAAAAAAAAAAAAAAAAAAAAAAAMV1b0bu2lbXKUoTTjKL6NNYaMq2msxaOsPJiJjaVX3OwNe0DVPl+1KqklnCbSmk/qyz9Ga9cemVkuq9o4c1ODPX+fOEGdNeluLHLt2mub8SVO40+En+8qsYr8zIt8Oi61yT7t/s2xfP31+LZr6Hr25YqluWcKNDKboUG3KeOiqTfd5IwjUYsHPDG9vGe71R92U4738/p4QltvQpWtCNC3iowikoxSwkl0SIMzMzvLfEbcoZDx6AAAAAAAAAAAAAAAAAAAAAAAAAAAAAAAAAAAAAAAAAAAAAAAAAAAAAAAAAAAAAAAAAAAAAAAAAAAAAAAAAAAAAAAAAAAAAAAAAAAAAAAAAAAAAAAAAAAAAAAAAAAAAAAAAAAAAAAAAAAAAAAAAAAAAAAAAAAAAAAAAAAAAAAAAAAAAAAAAAAAAAAAAAAAAAAAAAAAAAAAAAAAAAAAAAAAAAAAAAAAAAAAAAAAAAAAAAAAAAAAAAAAAAAAAAAA//Z"/>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2292" name="Picture 4" descr="http://t0.gstatic.com/images?q=tbn:ANd9GcTnhj_vLTVrchVCmiFaz87HdCBRgWk6JxM7OLGNJue-l0AkPzRx2w"/>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5575" y="1571852"/>
            <a:ext cx="3028950" cy="1514475"/>
          </a:xfrm>
          <a:prstGeom prst="rect">
            <a:avLst/>
          </a:prstGeom>
          <a:noFill/>
          <a:extLst>
            <a:ext uri="{909E8E84-426E-40dd-AFC4-6F175D3DCCD1}">
              <a14:hiddenFill xmlns:a14="http://schemas.microsoft.com/office/drawing/2010/main">
                <a:solidFill>
                  <a:srgbClr val="FFFFFF"/>
                </a:solidFill>
              </a14:hiddenFill>
            </a:ext>
          </a:extLst>
        </p:spPr>
      </p:pic>
      <p:sp>
        <p:nvSpPr>
          <p:cNvPr id="5" name="AutoShape 6" descr="data:image/jpeg;base64,/9j/4AAQSkZJRgABAQAAAQABAAD/2wCEAAkGBxQSEhQUEhQVFRUVGB0aGBgYGBcYGBkZFR0cGhwcHRgeHSggGB4lHhYeIjEiJSorLi4uGCIzODMsNygtLisBCgoKDg0OGxAQGy4kICYwLCw0LDQsLDQsLCw0NCwsLCwsLCwtLCwsLCwsLCwsLCwsLCwsLCwsLCwsLCwsLCwsLP/AABEIAIUBewMBEQACEQEDEQH/xAAcAAADAAMBAQEAAAAAAAAAAAAABgcEBQgDAgH/xABOEAABAgMEBAYNCQcEAQUAAAABAgMABBEFBxIhBjFBURMiMmFzkRQXNFRxcoGSobGys9IWNUJSYoKTwdEjJDM2U4PCQ3Si8BUlVWOj0//EABoBAAMBAQEBAAAAAAAAAAAAAAAEBQMCAQb/xAA1EQACAgEBBAcGBwEBAQEAAAAAAQIDBBESITEzBRNBUXGBkRQiMlJh0RU0QqGxwfBEI+FD/9oADAMBAAIRAxEAPwDTW/pJOJmplKZqYSlLzgADrgAAWoAAVyAEXaqa3CLcVwXYR7bZqbSb4mB8qJ3vyZ/Gc+KO+oq+Vehn11nzP1D5UTvfkz+M58UHUVfKvQOus+Z+ofKid78mfxnPig6ir5V6B11nzP1K9djpn2Y3wD6v3hsaz/qoH0vGG3r25S8vH6t7UeD/AGKWNf1i0fEe4TGggAIAJxfNaTzDcsWXXGipS68GtSK0CaVoc4fwYRk5bS1E8ycopaPQlvyone/Jn8Zz4oo9RV8q9Cf11nzP1N9oLpBNOWhLIcmX1oUuhSp1ZSRhOsE0MY5NVcapNRXobY9s5WJNsvcRSsSPTa9BfCKZkSEpSaF6gUVEa8AOQT9o1rsprNPHwlptWehPvy2npD1J5N27MuklyYeVXe4unVWgh9VQXBISds3xZgqcJ1knymO9Ecas/MR3waBqGI74NA1DEd8GgahiO+DQNT3Yn3Uch1xPirUn1GOXCL4o6U5LgxksK8OdllCrpfRtQ6cVRzL5ST5SOYxhZiVT7NPA2ryrI8XqW7Rq3mp5hLzJyOSknlIUNaTz5+UEHbEe2qVctmRVrsU46oVr4rQdYlWVMuuNKLwBKFKQSMCzQkHMVA6oZwYRlNqS13GGXJxhqmST5UTvfkz+M58UU+oq+VehN66z5n6n21pPO4h+9zOsf6zm/wAaB0V6fCvQ9V1mvxP1Olo+fLYQAEAEyvCvGDWKXk1AuZhbozCN6Ub1bzqHOdVDGw9r3p8O4RyMrZ92HEmfyone/Jn8Zz4oodRV8q9BHrrPmfqHyone/Jn8Zz4oOoq+VegddZ8z9R+0CsO0JvC9Mzc23L60p4ZwLdHNxuKg/W1nZvhLJsqr92MVr4cByiu2fvSk9PErSU0AG7nJ9J1xMKBztb+kk4mamUpmphKUvOAAOuAABagABXIARdqprcItxXBdhHttmptJviYHyone/Jn8Zz4o76ir5V6GfXWfM/UqFzNpvPpmi8647hU3ThFqXSoXWlTlq9ETs6EYuOytChhylJPV6lJhAcCAAgA1OlNtpkpZx9eeEUSn6yzklPXr3AE7I0qrdk1FGdtihFyZz85pXPKJJm5ipJOTqwM88gDQDmEXFRV8q9CQ77PmZ8/Kid78mfxnPig6ir5V6HnXWfM/UPlRO9+TP4znxQdRV8q9A66z5n6loux0m7MlcLiqvM0SuutQ+ivygUPOk74k5dPVz3cGVMa3rIb+KHGFRgIACAAgA5h0k7smund94qPoqeXHwRDu5kvE10aGQUjwAj0D3kZxbLiHWlFK0HElQ2EesbCNoNI5lFSWjOoycXqjofQrShFoMBYolxNA6j6qt4+ydYPhGsGIV9Lqlo+HYWabVZHVDDGBsEAEuv1/hyvjr9SYo9HfFIRzvhRIYqkwYrvPnKV6T/FUL5XJkMYvNRbLwZ8sWfMrSaKwYQRrBcIRUc4xV8kSMaG1bFMp3y2a2znGL5ECADOYsaYWkKRLvrSdRS0tQPgIFDGbsgtza9TRVTa1SZ6fJ+b71mPwXPhg62v5l6h1Nncw+T833rMfgufDB1tfzL1DqbO5h8n5vvWY/Bc+GDra/mXqHU2dzD5Pzfesx+C58MHW1/MvVB1NnczAeZUhRStKkqGsKBBHhBzEdpprVHDTT0Z8R6eFIuQnymZeZrxVtY6fabUB6lnqETukIrYUvqP4MvecRgvx7jY6ce7cjHo/mPw+xtm8vzIvFclH0zyk+EeuPHwPVxOrY+aPoD8UoAVOQGswAR+8K8cuYpeSVRvUt4a17wg7E/a27MszUxsPT37PT7k7Iyv0w9SYxSJ5+oSSQACSTQAZkk6gBtMeHqWu4rmgV2gThfnkgq1oZOYTzubz9nUNtdQl5OZr7tfr9ilj4unvT9CpROHggA5h0k7smund94qPoqeXHwRDu5kvE10aGRXLiuRN+M36lxK6R4x8yng/CypxOHggAIAIZe3pJ2TM8A2atS5INNSndSj93k+dvixhU7ENp8X/AAS8u3alsrghDh4SCAAgA3uhekBkZpD2eA8V0Da2rXltIoFDwU2xhkVdbBrtN6LernqdHtOBSQpJBSoAgjUQcwREBrQtI+4ACAAgA5h0k7smund94qPoqeXHwRDu5kvE10aGRSdCNFkWhZTyMkuomFlpZ2K4NrI/ZVQA+Q7InZF7qvT7NN/qx+ipWUtdupPJyVW0tTbiSlaDRSTrBH/dcPxkpLVCUouL0Z4x0cm10Zt9yRfS81nTJaa5LQdaT+R2EAxldVG2OyzWq11y1R0ZYtqtzTKHmTVCx5QdqSNhByMQZwcJbMi1CaktUZ0cHRLr9f4cr46/UmKPR3xSEc74USGKpMGK7z5ylek/xVC+VyZDGLzUVy9r5re8Zv3iIl4XOXn/AAUcrlMgMXCMbPRiXS5OSqFgFKnmwoHUQVioPMYyubVcmu5mtK1mkzpwR88XAgAIACAAgAlF+sun91coMXHSTtIGEgeQk9Zil0c98kT85bkyTxUJw8XNn/1EdCv1phLP5XmOYXM8hwvx7jY6ce7chXo/mPw+wzm8vzIvFclH0zyk+EeuPHwPVxOqJmYQ2hS3FBKEiqlKNAANpMfNpNvRF9tJasiF4F4CpwqZl6oltROpTvh+qjcnbt3CxjYir96XH+CXkZTn7seAiQ6JmTZ0g5MOJaZQVrVqSPXuAG85COJzjBaye46jByeiLjoJoC3IgOu4XJkjlfRbrsRXb9rWebVEfIypW7luRWoxlXvfEdYUGQgAIAOYdJO7Jrp3feKj6Knlx8EQ7uZLxNdGhkVy4rkTfjN+pcSukeMfMp4PwsqcTh4IAFe8PSPsGUUpJ/bOcRrmJ1q+6M/DQbYYxqetno+BhkW9XDXtOeCYukYI9PCySV3YNklpSQJpdHqnWlwDioJ2DCSk86iYkSy//fa7OBUWMup2e3iRxSSCQQQRkQciCNYI2RWJjWh+R6eFmub0k4Voyjh47Iq3Xa2dn3SepQ3RIzqdmW2u3+Sph27Udl9hSYQHQgAIAOYdJO7Jrp3feKj6Knlx8EQ7uZLxNdGhkWy5DuF3/cq921EfpDmLw+5VwuX5nrehoX2WjshhP7w2MwP9VA2eMNm/Vup5iZPVvZlwf7HuTRtraXEh0WSSEADXd7peqQeoupl3COETrwnUFgbxt3jwCFcrH62O7ihnGv6t6PgdAsupWlKkEKSoApIzBBzBB2iIjWj0ZXT13omN+v8ADlfHX6kxQ6O+KQlnfCiQxVJgxXefOUr0n+KoXyuTIYxeaiuXtfNb3jN+8REvC5y8/wCClk8pkBi4RTcaHd3ynTt+2Ixv5UvBm1HMj4nS8fPlsIACAAgAIAJbfr/DlPGc9SYo9HfFIQzvhRIoqk0eLnPnEdEv/GEs/leY5hczyHC/HuNjpx7tyFej+Y/D7DOby/Mi8VyUfbPKT4R648fA9jxHC8jSmYmX1sOIUw20qgaOskalrIyUTrFKgA5V1lTEohCO0t7faNZN0pPZe5CZDgofqACRU0FczStBtNNseM9XE6H0BsWUYl0rlFB3hBxnvpLI2H6gB+hs251MQsmyyU9J7tOws0VwjH3Rnhc3CAAgAIAOYdJO7Jrp3feKj6Knlx8EQ7uZLxNdGhkVy4rkTfjN+pcSukeMfMp4PwsqcTh4/Caa4AOdrwdI+zptS0n9k3xGvFGtX3jn4MI2Rdxaerhp2viRsm3bn9BahkXHa6nRzsqbDqxVqXoo7lL+gn0Yj4o3wnm3bENlcWOYlW1LafBF5iKVSIXv6OcBMCZbFG5g8ampLozPnDjeEKivg3bUdh8V/BLzKtl7S7Sfw+JGdYlqLlX232+U2qtNihqKTzEEjyxnZBTi4s7rm4SUkdLWVaCJhlt5s1Q4kKHl2HcQcjziPn5xcJOL7C5GSktUZccnQQAcw6Sd2TXTu+8VH0VPLj4Ih3cyXia6NDItlyHcLv8AuVe7aiP0hzF4fcq4XL8yhwiOEgvY0LwFU7Lp4pNX0D6JP+oBuP0txz2mlTCydf8Azl5fYnZdH64+ZL4pE8IAKTdTppwKhJzCv2Sz+yUfoKP0T9lR1bidxynZmNtLrI8e0fxcjT3JG1v1/hyvjr9SYz6O+KRpnfCiQxVJgxXefOUr0n+KoXyuTIYxeaiuXtfNb3jN+8REvC5y8/4KWTymQGLhFNxod3fKdO37YjG/lS8GbUcyPidLx8+WwgAIACAAgAlt+v8ADlPGc9SYo9HfFIQzvhRIoqk0eLnPnEdEv/GEs/leY5hczyHC/HuNjpx7tyFej+Y/D7DOby/Mi8VyUfTPKT4R648fA9XE6J000PatBvjcR5I4joGY+yr6yebZsiDRkSqe7h3Fq6mNi38SBW1ZDso6pl9OFaepQ2KSdqTv9RBEW67I2R2okeytwejMGNDg3mimlT8g5iaOJCuW2o8Vfwq3KHpGUYXURtW/1Nqb5VvdwL3ozpGxPNcIyrMctB5aCdih6jqMRbaZVS0kV67Y2LVG4jI0CAAgA5h0k7smund94qPoqeXHwRDu5kvE10aGRXLiuRN+M36lxK6R4x8yng/CypxOHhAvd0k7Hlux2zR2YBBprS1qUfvcnwFW6HcKnbntPgv5FMu3YjouLIfFkkhABV9DdOrPkZVDIDxVynFBscZxWs8rUMgOZIiXfi3WzctxSpyKq4JG77bMjuf8wfFGXsFv0NfbKzV6Taf2dOSzjCw+MY4quDHFWM0q5Ww9YqI0qxbq5qS0M7MmqcXFkhiqTAgAp9zOkmBapNw8VdVtV2KHKT5QMQ5wd8Tc+nVdYvMoYVv6GWCJZRCADmHSTuya6d33io+ip5cfBEO7mS8TXRoZFsuQ7hd/3KvdtRH6Q5i8PuVcLl+ZQ4RHD5cQFAhQBBFCDmCDrBG2ACB3j6HGRdxtgmXdPEP1Fa8BPpB2jwVNrFyOtjo+K/ck5NHVvVcBOhwUCABhtzShc3KS7L1VOMKVxznjQQAK7cQpSu3I66wvXQq5uS4MYsu24KL4oXoYFxiu8+cpXpP8VQvlcmQxi81FdvZTWy3+Yt+8REvD5y8/4KOVymQCLhGMuyJ3gH2XqV4JxC6b8CgaeWkcWR2ouPedwlsyTLxL3j2coA9kYeZSHARzHi06jEV4dy7Cusmp9p6dsKzu+k+a58Meey3fKe+0Vd4dsKzu+k+a58MHst3yh7RV3h2wrO76T5rnwwey3fKHtFXeHbCs7vlPmufDB7Jd8oe0Vd5NL1NLGZ5TKJclSGsRKyCkErwigBocgnXTbFDDolXq5dohl3RnooiHDwmPVzKa2j4GVn0oH5wln8rzHMLmeQ3X49xsdOPduQr0fzH4fYZzeX5kXiuSj6Z5SfCPXHj4Hq4nVsfNH0BptKNG2Z9rg3hmOQscpBO0HdvGo9Ua1XSqlrEzsqjYtGQDSfRx6Re4N4ZHNCxyVpG0c+8ax1E26bo2x1RHtqdctGaiNjIzbHtV2VdS6wsoWnqI2pUPpA7o4srjOOzI7hY4PVF20I04an04TRuYSOM2TkqmtSD9Ic2sdRMXIxpVPXiitRkRsX1GyFhgIAOYdJO7Jrp3feKj6Knlx8EQ7uZLxNdGhkVy4rkTfjN+pcSukeMfMp4Pwsps7NIabW44cKEJKlHcEipifFOT0Q62ktWc1aTW0ucmXH15YzxU/VQMkp8g185J2x9BTWq4KKIltjnJs1camQQAEABAAQAEABAB6S76m1pWglK0KCkkawpJqD1iPGk1oz1Np6o6T0St1M7KtvpoCRRaR9FaeUPzHMRHz91Trm4suVWKcVJG4jI0OYdJO7Jrp3feKj6Knlx8EQ7uZLxNdGhkWy5DuF3/AHKvdtRH6Q5i8PuVcLl+ZQ4RHAgAxLWs1uZaWy8nEhYoR6iDsIOYOwiOoTcJbUeJzKKktGc6aW6OuSEwppeaTm2vYtG/mI1EbDzEE3qLlbHaRGuqdctDTRsYhAAQAMV3nzlK9J/iqF8rkyGMXmovekll9lSrzGQLiCATqCtaT5FAGItU9ial3FayO1FxOZ5qXU2tTbiSlaCUqSdYI1iPoIyUlqiHKLi9GeUdHIQAEABAAQAEABAAQAVy5Ow1JDs2sUCxwbfOkGqz4KgD7piVn2ptQRTwq9E5MzL8e42OnHu3I56P5j8PsdZvL8yLxXJR9M8pPhHrjx8D1cTq2Pmj6AIANfbljszbSmX0YknrSdiknYRv/KO67JVy2onE4RmtGQLTPRF6z3KK47Sj+zdAyP2VfVVzbdY20t0ZEbV9e4k30Ot/QXYYFz7YeUhQWhRSpJqlSSQQRtBGox40mtGeptPVFl0BvHTMYWJwhD2pLmQS4dgOxKz1HZTVEnJw3D3ocP4KlGUpe7LiUeEBw5h0k7smund94qPoqeXHwRDu5kvE10aGRXLiuRN+M36lxK6R4x8yng/Cz4vn0kyTJNnXRb1N2tCOvjHwJ3x7gU//AKPyPM23dsIk0VCaekuypakoQCpSyEpA1lSjQDrMeNpLVnqWr0RcrNuukUtIDzZccCRjUHHUhStpACgAK6ojSzbW3svd4IrxxK0t6MntZWb/AEFfivfHHPtt3f8Asj32WruDtZWb/QV+K98cHtt3f+yD2WruDtZWb/QV+K98cHtt3f8Asg9lq7jymrr7PUhQQ0pCykhKuEdOEkZGhVQ0Owx6s25Pe/2R48WtrciGT0mtlxbTgottRSoc4y8o54sxkpJNEmcXFtM8I6OR4uo0k7FmuBWaNTBCeZLmpCuatcJ8I3Qlm07cNpcV/A5iW7Mtl8GXeIxVJNat0zzr7zomGwHHFrAKVVAWoqp6Ypwz4xilpwEJ4blJvUxe06/3y15iv1jr8Qj8pz7C+8fdANGl2fLrZWtLhU6V1SCBQpQmmfiemEsm5Wy2kuwboq6uOyM0LmwQAEAGj0v0bbn5ctL4qhm2ulShW/nB1EbRz0I2oudUtpGVtSsjoycdp1/vlrzFfrD/AOIR+UT9hfeHadf75a8xX6wfiEflD2F94dp1/vlrzFfrB+IR+UPYX3mz0ZuwelZpl9T7ag2qpASoE5EfnGd2apwcdOJpViOE1LUqETh0WNLNB5af46wW3QKBxFKkDUFA5KHp5xDFOTOrcuHcY20Rs4iBOXPTA/hTDKx9sLbPoC4ej0hDtT/3oJvBl2MwTdNP75f8RXwR17fV9Tj2Kfeg7U8/vY/EV8Ee+31fU99in3oO1PP72PxFfBB7fV9Q9in3oO1PP72PxFfBB7fV9Q9in3oO1PP72PxFfBB7fV9Tz2Kfej1YuinSeM5LpHjOE9WD845fSFfYmerBn3oZrBujZbUFTLpepngSMCPLmVKHVC9mfJrSK0N68KMXrJ6lGabCQEpASlIAAAoABkABsEIcd7HUtBavA0XXaDLbSHEtlDmOqgSCMKk0y8aGMa5VSbaML6usjoInadf75a8xX6w7+IR+UV9hfefqLnnwQeyWsj9VX6x4+kI/KCwX3liiWUQgAIAMa0JFt9tTTyAtCxRSTqP6HaCMxHsZOL1XE8lFSWjJZPXOr4RXAzCQ3XihaSVAbiRkfDFKPSC03reISwd+5nh2nX++WvMV+sdfiEflPPYX3h2nH++WvMV+sH4hH5Q9hfeULRGzJuWb4KZfQ+lI4iqKDg+ySeUNx1jn2IXTrm9YrQcqjOK0k9RHtS6Z51950TDQDji1gFKqgLUVU9MOwz4xilpwFZ4blJvUxe06/wB8teYr9Y6/EI/Kc+wvvHK7/RByzkvhTiHC4UkUBAGAK118aFMnIVzWi00GaKXUmtRVtC6mafdW65NNFbiipRwL1ndnkBqA2AQzHOhFKKiYSw5SerZj9p1/vlrzFfrHX4hH5Tn2F95vtCrtTJzIfedQ7gBwBKSKKOWI13CtPDXZGGRmdZDZS0NacXq5bTZRYRHAgAIACAAgAQNO7u+znw+04hpRTRzEknEU8lWW2mR5gIdx8vqo7LWopfi9ZLaW4W+06/3y15iv1hj8Qj8pj7C+8O04/wB8teav9YPxCPyh7C+8qtkMvIZbQ+pLjiUgKWKgKIyrQ7SNfPWJk3FybjwH4ppaMzo5OggAIACAAgAIACAAgAIACAAgAIACAAgAIACAAgAIACAAgAIACAAgAIACAAgAIACAAgAIACAAgAIACAAgAIACAAgAIACAAgAIACAAgAIACAAgAIACAAgAIACAAgAIACAAgAIACAAgAIACAAgAIACAAgAIACAAgA8ZuaQ0grdWlCE5lSiEpHhJj1RcnojxtLez8kZ1t5AcaWlxB1KQQoGmvMR7KLi9GtAUk1qj3jk9CAAgAIACAAgAIACAAgAIACAAgAIACAAgAIACAAgAIACAAgA07OlEquY7GS8C/iUnBRVcSASoVpTIJO3ZGrpsUdtrcZq2Dls67zcRkaBAAQAEACDedpsqSCWJcjh1pxFRoeDRqBociokGldVDzQ7iYyse1Lh/Irk39WtFxNDZ13s/MoDszOuNLVmEqLjigD9bjgJPMK09EbSy6oPSMdTKOPbJaykPGhNgvybbiH5gv1XVCiVmiaAUoommYrkYTvtjY04rQaprlBaN6jJGBqEABAAQAEABAAQAEABAAQAEABAAQAEABABoNOLdMlJuPIwlYKUoCswVKIGYqK0FT5I2x6ussUWZXWbEHIytFbQXMSjDzlMbiApWEECp3AkxzdBQm4rsOq5OUU2a+8HR1c/K8E0sJWlYWMRISrCCMJIBpyq6tYEaY1yqntMzvqdkNEeF3GjDkhLrQ8pKluOYyEklKcgkCpAqeLmac2yse5VytnrEMep1x0Y2QsbhAAQAEABAAQAEABABD7ddmn7YdlWpp5oLdwpo44Ep4mLkhQ3bN8V61COOpuKZNsc5XbCehupnQq1mU42LQW6pOeAuuitNgCiUk8xoIxWTjy3Shp5I0dF0d8Zamzu105cmlqlpqnDJBKVUwlYTkpKk6goa8qVFchTPjKxlBbcOB1jZDm9mXEocIjgQAEABAAQAEABAAQAEABABE7E/mNXTv+w5Faz8p5L+iZD8z5stkSSmEABAAQAQuSHZ9v1XmkPqPNglwcI8B4NPWYsS/wDLF3d38ktf+mRv/wBoXSI5UMe0JxDLa3XDhQ2kqUdwAr5TzR7GLk0keSkorVkrY0otW1HViQCWGkbSE5V1YlqBqo7kjL0xSdFFCXWb2Iq221+5uR+y+mk/Z0ylm0wHG1Z4wE1CTliSpIAWBtBFfBtHjVXQ2quIK+yuWlhWEuApxJIIIqCNRBzBiYPkmsO8t8yqkqAfnVvYGUhIAwqSKEhNKgEHw1HOYp2YcVPXhHTeIV5UnDvkflszFvSrZmXXU4BQqSkNKwA/WTg1bKgnw7YK1izewl/J5N5EFtNjvoBpT/5CXxqAS6hWFwDVWlQobQCNmwgjnhTJo6qenYNUW9ZHU0lv6aLlLVDTq6SvA4lDCmoVhUoEGmIklISBX6Ua146sp1XxamVl+xbo+GhrRPW3Pp7IlsEuyc20HAFKTsNVJJNd5wg7Mo02cap7Mt7Odq+z3o7ke13unT7syZOdoXOMEroEqxt1xIWBlqBzFOTTOseZOLGMesr4Bj5EnLYnxKHaloIl2VvOmiG04lHwbBvJOQG8wjCLnJRQ3KSitWS2T0jte1HFqksLDKDSpCKcwK1JUVKpnxRQZc1aMqcelLrN7Eo23Wv3NyMvR7Tebl5wSdpgEqISHKJBBVyTVPFUg6q0FNuo05txq519ZUe13zjPYsKe44EgqUQABUk6gBrJicPEnmtN5+0JhTNlpwIT9MhOIpGWJRXVKAdgpX1CksaqqO1bxEHfZZLSsYdFZK125hPZjyHGKKxBJQSDTi/QSde6MLpY7j7i0f8AvqbVxuUvfe4Rrxv/ACYQOzSngC8eDA4LWArDXCK8knXDuJ1OvucdBXK63T3uGpstGU252Ox2OUcBhGCvAVweUV64yt9m2ntcfM0r6/ZWnA3d4lp2nKrW9LrSmVSEZkNKOJRCTkQVayIyxYUzWzL4vM0yJ2w96PA3V2tsvTcnwswrGvhFJrhSnIUpkkAbYyyq412bMTTHm5w1YuOXiLlpu0ETBxoarwCAEpJUFAYcQFc8VSTWgSfLusRThBx7eJi8nYnJPs4GPNK0gcbMwFJbTTEGUhvGE6+SpJJNNhVXmrlHS9kT2eP1PG8hra/Y3V2Wmy54LZfw8M2nEFJFAtFaE02EEitMuMIxy8ZVaOPA0xr+s3PiMWl2kKJCXU8sYjXChFaY1nUK7BkSTuBjCmp2z2UbW2KuO0yd2TaFuWgC+w4htupwijaUGmsJCkqUqhyqTTnyh6cMWp7MlqxOEsiz3luR9WreVMtyrjLieBn23EoPFBSU5kqANRXIDaDjBGvIhhwc1Jb4sJZUlHR7pFSsp4rYaWo1UptKid5KQTE6S0k0PrgZUcnpFUfzJ/fPu4rf8nl/ZO/6i1RJKJEmk8FpHRGVZg//AGoJV7Ziu9+Jv7v7JqWmTuKJp9pemzmUkALecqG0nVlrUrbhFRltJ2ZkIY2O7ZfRDd93Vx+onMu6QOtdkpWAkjElvC0FFOsUQUE6thNTDTWJGWw157xfXJa2hlu401M+lbbwSl9sVOHILTqxAHMEHIjnG+gwysbqnrHgzbHv6zc+JutL9I0SEuXljEa4UIrQrWdQrsGRJO4bdUY00u2WyjW21Vx2mT6zp23Z9BfZWhps1wCjaQqn1cSVKO6qjSHpxxansyWrFIyyLFtLcjZaE6ePmZ7CtBIS9XCldAk4x9FYHFz2KGRy11rGd+LFQ6yvgdU5EtrYs4jZp1aLktIvvMqwuICcJoDSq0g5EEHImFseCnYovgMXScYNoTWdO5uaal5eRSHJpTQU+4oAJbKeKTTkgkjFnkMQABJyaeLCDlKz4ddyFlkTmlGHHtNZatu2zZi0LmlpdbUaakFtR1lOJKUqSqn/AE0Mawqxrk1Dczidl9T1lvRU9H7XRNy7b7fJcFaHWkjJSTzggjyRNsrdcnFj8JqcdpEjsT+Y1dO/7DkU7Pynkv6J0PzPmyuW9a7cow4+7yUDUNaicgkc5JAiZXW5yUUUJzUI7TJnZ9t2zaZW5KlDDSTQZIw13YlJUpZprIAHgihOvGp3T3sTjZfbvjuRsNEdOJlE32DaQAcJwpXRKSFnNIVh4qgqooRtI11qOLsaDh1lXA6qyJKfV2cSmRPHSF3PnFaRUdfBOK8pKf1ixnbqdPqiXhvWxsukRyoIF9M6USKWx/qupB8VIK/aSmHcCOtmvchTMlpXobK6yRDVms0GbmJxXOVKND5oSPJGeXLatf03HeNHZrRqL7JEKk23acZp0Cv2XAQR1hPVGuBLSxrvRnmx1hr3G4uynC7ZjBUalAU35G1FKf8AiBGWXHZuZrjS1qROLmJRK59SlCpaaUpPMolKK9Sj1w/ny0q072I4S1nr9CxaRtBUpMpOosuDrQYlVPSaf1RSsWsWia3EK404NlGj7yKHSP6fP+hLB/Uaq9VjhLWQg5Y0tJ85RH5xphvShvxOMpa3JFtabCUhKQAlIAAGoAZARIb14lPgRW1Bg0jGHKsw1/zQivXU9cV4b8TyZMluyRmvunimVZaBpwrtTzpbFaecpJ8kL9Hx1m33I3zZaQSGO7qSDNnSwA5aA4ecu8f1EDyQvlS2rZehtRHZrSEa/WWAXKOAUJS4knbxSgp9pUOdHS3SXgK5y0cWMun1rn/wxcBoqYQ2nyO0KutOIeWF8av/AN9O7U3vnpTr3nhcvIBEip2nGecUSduFviAeAEKP3jHWfLWzTuOcOOleveP8JDZNr8e5Zfpv8FQ/0d8b8BLN+BDTd/8AN0p0QhbJ5svEYp5aNfe181v+Fv3qI0wucvP+DjK5TMS5r5u/ur/KOs7m+R5icpCOmUS7pCUKFR2SVEb+DBWPSmHNpxxdV3Cuynk7y5xHKZFLuE4LaeSnIAvppzBWQ9Aitlb8dPwJuPuvfmZF+U6S/Lsg5IbK6c7isI936THnR0dIuR7nS95RKxZEklhhppIoG0JSPugDriZOTlJyfaPxWykiQ33yQTNMujW40QectnX1LA8gip0fLWDXcyfmx95Mrdh9zMdEj2REufxMox4Izo5PSKo/mT++fdxW/wCTy/snf9RYbQtBphBceWltCRUlRp1bzzCJcYuT0ih+UlFasj+gbSp+2HJuhDaFLcNdmIFLaTz0NfuGKmS1VQodvD7k+jWy5zPnTP8AfLdbYVmhK2m6bCjJxftqHkgo/wDPGcvF/wBBd796iWoRJKRGrGHY+ka0JyStxwEczqC5TzqdUVbPfxE39PsToe7ktI/b7JtS5qXYGpLeIeM6op9SB1wYEUoOQZrbkolekJVLTaG0CiW0hIHMkUHqiXKTk22UIrRaEevnl+BnWH2+KpSAaj67KsleGhSPuxVwHtVuL/2pOzFszUkPV4j/AAlkPrGpaG1ectB/OEsVaXpDWQ9amaG42USJeYdpxlOhFeZCQoelwxv0hJ7aX0MsJLZbGW8qTDtmzIOtCeEHMWyFeoEeWF8WWzbE3yI7VbF24+aJlX2yeQ7UcwWkfmk9cb9IR99P6GGE/caFyxP5jV07/sORvZ+U8l/RjD8z5s3N+k8Q3LMjUpS1q+4AlPtnqjLo+O+UjXOluSHrQ+QDElLNgUo0knxlDEo+VRMJ3z2rJP6jVUdmCRNL6m+Cm5Z9GSy3r52VYgf+foEUMB7Vcov/AGolmLScZIsTS8QBG0A9cSnuKJDrrxwNrls66Ot+VOf+Bixl+9Rr4EvG925x8S5xHKhNL8k/u8sf/lI60H9IodH/ABvwEs34ENd36q2dKU/pAdWULZPNl4jFPLRqL4VUs1fO42B51fyjTC5y8zPL5TC6JNLMSd63CPOp+UGbzn5BicpCXch3Y90B9tEN9IcteIrg/E/ArtudzP8ARL9kxLh8S8SjL4WTG4flTnitetyKPSP6fP8AoSwf1GDeR89Mf2PbjvF/LvzOMjnryLVEkpEUtv8AmRPTsew3Fav8p5P+WTJfmvQ2t+6TSTOyro8p4OnqMZ9Hfq8v7O87hHzPKxLuHnpdh1NoOIDjSFhIQuiQtIOH+KNVaahqj2zMjGbWxwf+7AhiycU9syH7pHF0x2gtdNWJpSqV3VdyjlZ6XCH7/wDw9eHJ8Zf71Mu9GQLNkMNVxcCppBVSlcCFIrSppU0645w5bV7ffqdZMdmlLu0NxdKf/TGeZTnvFRlm85+X8GuLykOEKjBNr8e5Zfpv8FQ/0d8b8BLN+BDTd/8AN0p0QhbJ5svEYp5aNfe181v+Fv3qI0wucvP+DjK5TMS5r5u/ur/KOs7m+R5icpChZ38yHp3PdrhqX5TyX8i8fzJaoklEit3/AM+PePMe0YrZP5ZeROo578zzvnFLRaJ1cAj0LcrHuByn4/Y5zOYi3CJBTJDfuePKeK76S3+kVOjuEvL+yfnfpKhYfczHRI9kRNn8TH48EZ0cnpBbdssTVuOsFRQHHaYgKkURXV5Is1z2MZS7vuSrIbeRsjbL3OMBVVzDqhuSlCT1msLPpCfYkMLCh3sfbEsZmUaDUugITrO0qO9ROajlthKyyVj1kxuEIwWkSK6Q2ep+3HGQ4Wi46AFgElNUAggVHrEVqpqOMpaa7v7JlsXK/RPQbO1a/wD+5u+Yv/8AaFvbYfIv95G/sk/n/wB6mTYN2SpeaamVTZdLasRBaIKsiOUXDvjmzNU4OCjp5/8Aw6rxXGe05aive1xbVaJ1cG0epa/0hnC5L8zHK5qLbEgpEgv2V+0lPEc9JR+kVOjuEvIn536Ro0yRhsJQOsMMjqLcLUPXJXize7kPwRhXIdxO/wC4V7Dcd9IcxeH3OML4H4jRpwqlnzlf6Dg60kfnC2PzY+KGLfgfgJNxTZ4ObVsK0DypCifaEOdIv3ooVwV7rNLYn8xq6d/2HI1s/KeS/oyh+Z82Zd+o/ayp2YF+gp/WOejuEvI6zuMTOlLsnloQoWk6ApIIGBeQIr/Wjh5sU9Nhf7yO1iya+P8A3qfkxdE45y59S6asTRVSu6rserPS4Q/f/wCHjw2+Mv8AepUJdvClKdeEAV8ApE5vVj6IlppLrs210zKU8Ra+GTT6VcnU135nyLEVqGrqNh+H2JlydV22v93llsq1GpltLrC0rQoawcxzEa0nmMSpwlB6SRRjNSWqFi9Kz+ypBzgyFLYUHKAgkYQQrV9hSjTmhjEnsWrXt3GOTDbrenYYNzluIclBLFQDjJVRJOakKJUFDeAVEc1BvEd51TjZtdjOMSxOGz2o1V9dtoUlqUQcSwvhHAM6UBSlJ5ziJpryG8RrgVvVzfAzzJppQQ9aH2UZWRYZUKKSiqhuWuq1DyFRHkhK+e3Y5DVUNiCiTC5Dux7oD7aIo9IcteIjg/E/ArtudzP9Ev2TEuHxLxKMvhZMbh+VOeK163Io9I/p8/6EsH9Rg3kfPTH9j247xfy78zjI568i1RJKRFLb/mRPTsew3Fav8p5P+WTJfmvQcL4rKU9I8IgVLCws+IQUq6qhXgSYVwbFGzR9ozlwcq93YfV1GkTb8o2wVAPMDCUk0JQOSoDaKUB3Ec4gzKnGxy7GGLapQ07UOU1ONtDE4tCBvUoJHWYUUW+Ay5JcTTaeWSZqQfaQKrw4kDaVNkKAHhw08sa49mxYpMzvht1tCZcvpAjg1yjiglYWVtgkDEFAYkjeQRWn2uYw3n1PVTQth2LTYfEqKnAKVIFchU6zzb4nDxOr8UHsRg7A/n5UL/SH+j+Y/D7Ceb8C8Rgu2mUrs2WwkHCnCeYoJBB3b/ARGGVFq2WptjyTrWhi3sGtlvkZ5te9RHWHzl5/wc5XKZi3NfN391f5R1nc3yPMTlIULO/mQ9O57tcNS/KeS/kXj+ZLVEkokVu/+fHvHmPaMVsn8svInUc9+Zt78bJKkMTKRkira+YLzQeYVBHhUIy6Pno3DzO82GqUkOOhukzU3Ktr4RIcSkB1JIBSpIoTQ7DSoO4wrfTKubWgxVapxTJJetbqJub/AGSgptlGAKGaVKqSog7RmB92KeFU4Q38WT8qxTnu4It9h9zMdEj2REefxMqx4Izo5PSKo/mT++fdxW/5PL+yd/1FqiSUQgAi958uuTtRmcSCUrLbnMVs0Ck81UpT1mKuI1ZS639f3JuSnC1TK3ZFqNTLSXWVhaFDZrHMRsI2gxMnCUHsyKEZqS1R79lt4+Dxox0rgxDFQazh10zjzZemp7qtdCW342UTwEykZAFpZ3VOJHkzV5ab4o9Hz4w8xHNhwkP2iVuonJVt1KgVYQHBXNCwOMCNmeY3ihhK6p1zcWN1WKcU0SvTeYFqWs1LsHEhOFrEMxrKnFA7gCfMiljrqaHKXj9hC99bcoool5qaWXMgaglHvEQjic6I5k8pmkuQUOwnhUV4c5beQ3GvSHMXh9zLC+B+J+Xu6TNollSqFhTrpAWAa4EJOI4txNAKbiYMKlue2+CDLtShsrizc3YWIqUkUBwYXHSXVA6xiACQdxwgVGwkxll2Kyx6cFuNMavYrWogWJ/Maunf9hyHbPynkv6FIfmfNjNfXZJclmn0ivAKIVzIdoCfIpKeuMMCzSbi+03zIawT7jc3baRNzUm0jEOGZQELSTxuIKBVNoIANd9RsjHKqcLG+xmmPapwXeM8xNtt0xrQipAGJQFScgBXWSYXSb4G7aXE9o8PTW29YbM40WphGJOsHUpJ3pVsP/TGldkq3rE4nXGa0kIL1zbWLiTTgTuUhKj5wI9UOrpGWm+Io8GPeN+huijdnNLbbWpeNWIlQSM6AZADVlCt97tabQzVUq1ohftq6iWdcLjDi5ck1wpAUgH7KcinwA0GwCNq86cVpJamM8ODeq3GXoxdpLSjiXVKU+4k1SVgBKVD6QQNvOSaaxnHNuZOxbPBHVeLCD14sdSIUGRT0R0Das91TrbriypGAhWGlCQquQH1YZvypWrRoXqx41vVDPOS4cbWgmgWkpJGsYgR+cLp6PU3a1WgvaG6Ft2cXS244vhQkHHhywYqUoB9aN78iV2mq4GVVKr10PG3tBGpqbRNLdcSpGCiU4cP7M1GsVzj2vJlCDgkeTojOe0xthY3FKb0DacnxPF1wLC0LwDDhq2EgDVX6O+GVlSVXV6bjB48XZt9o2KSCCCKg6wYWNye2xdNLOrK2XFsVNcIAWgH7INCnwVpuh6GfOK0ktRSeHBvVbjxlLoJcKCnph5zwBKK+EnEfTHr6Qn+lJHiwo9rbKTCA4I2kt2MtNOKdQpTC1GqsIBQonWSg6ieYjfrhyrNnBaPehWzFhN6rczy0euxbln25hUw44ts1TxUpGojPWdu8R7bmynFx0STCvFUJbWuo3W9Y7U4wth4EoVtBopJGYUDsIP/AGkK12SrltRN5wU47LEAXOt1P725hOzAmtOc1oeqHfxB/KhX2Jd44T+irbsgmRK1htKW0hQw46NFJGymeHdCsb3GzrO3eMyrUobB7aKaPIkGOAbWpacRVVVK8am4DdHl1rtltMK61XHZRq2NBGkz/Zwdcx41LwcXBVaSmmqv0t8aPJk6ur03HCoirNvtG2FjcUrE0Ealpxc2l1xS1lZKThw/tTU6hXKsM2ZUpwUGjCFEYz20M85KodQptxIWhYopJFQQYXTcXqjZpNaMQZi6CTUuqXH0pryAUGnMFFJPXWHV0hYlwQq8OGvaKt7FmsS3YcrLICcCXFKSM1EuFsAqOtRPBkeSm6GcKcp7U5/QXyoRjsxiWWzWC2y0g60ISk+FIA/KJUnq2yktyMmOT0UhoI12f2dwrmPHjwcXBXDhpqr6YZ9pl1XV6bjDqF1m32jbCxuEAGBbdjszbRafQFoOe4gjUUnWDz88d12Sg9qLOJwjNaMQHrnmsRLc06hJ2FCVGm7ECmvVDq6QlpviK+xLsZv9Ebv2JB0vIccW4UlPGwhNFUJ4oFa5b4xuypWrZa3GtWPGt6pjPPyTb7amnUhaFiiknUR+W+uykLRk4vVcTeUVJaMnc3c8yVEtTDjaT9EpSvLdiqMvDWH49IS03oTeFHXcxo0T0Ll7PqWgpbihQuLoVU10FAAkeDXQVrQQtdkTt48O43qojXwPK8/5rmfAj3iI6xOdE8yeUyaaB6At2jLrdW6ttSXCigSkigSlVc868aH8nKlVPZS7BLHx1ZFtvtKBo7dpJyqw4cTy0mqS5TCkjUQgACvhrSErcyya04IbrxYQevEdIUGRSk9A2m58zwdcKyta8Bw4auBQI1VoMW/ZDLypOvq9NxgseKnt9o1PNJWkpUApKgQQRUEHIgjaDC6bT1Rs1ruZPLTujl1rKmHnGc64aBaU+LUhQ8pMPQz5paSWopLDi3qnofdk3TsNOodW+64pCgoUCUglJBFciSKjfHk86ck4pJHsMSMXq2yhwiNhAAQAEABAAQAEABAAQAEABAAQAEABAAQAEABAAQAEABAAQAEABAAQAEABAAvab6PGdYShLxZU24HAsDEapSpNOUKcvXXZG+Pb1ctWtddxldXtx0T0I3a9qTsostiemFDeVr9FVGnkirXCqxa7KJtk7K3ptMd7v9CULUiemXVvuVCkhVclClFKUVErIypqpTblRPJyWl1cVohqihP35PVlOieOhAAQAEABAAQAEABAAQAEABAAs3kN4rNmRqqE+8TDGK9LYmORy2ae5ljBJuitf25O76Dca5z1sXh9zLDWkH4j9CQ2EABAAQAEABAAQAf/2Q=="/>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2296" name="Picture 8" descr="http://t1.gstatic.com/images?q=tbn:ANd9GcS9gmFD5zOwnHqwm_jRy3_N1eugZg5Pbt9vUiJZbnwK3K93Z_jsL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95601" y="1861132"/>
            <a:ext cx="2667000" cy="935914"/>
          </a:xfrm>
          <a:prstGeom prst="rect">
            <a:avLst/>
          </a:prstGeom>
          <a:noFill/>
          <a:extLst>
            <a:ext uri="{909E8E84-426E-40dd-AFC4-6F175D3DCCD1}">
              <a14:hiddenFill xmlns:a14="http://schemas.microsoft.com/office/drawing/2010/main">
                <a:solidFill>
                  <a:srgbClr val="FFFFFF"/>
                </a:solidFill>
              </a14:hiddenFill>
            </a:ext>
          </a:extLst>
        </p:spPr>
      </p:pic>
      <p:pic>
        <p:nvPicPr>
          <p:cNvPr id="12300" name="Picture 12" descr="http://t0.gstatic.com/images?q=tbn:ANd9GcSWNbE3pl5wExCsL1f78Jt7t0nprD6AAKj7-PspaMgsgPd4K_cLXQ"/>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72225" y="1514475"/>
            <a:ext cx="2390775" cy="1914525"/>
          </a:xfrm>
          <a:prstGeom prst="rect">
            <a:avLst/>
          </a:prstGeom>
          <a:noFill/>
          <a:extLst>
            <a:ext uri="{909E8E84-426E-40dd-AFC4-6F175D3DCCD1}">
              <a14:hiddenFill xmlns:a14="http://schemas.microsoft.com/office/drawing/2010/main">
                <a:solidFill>
                  <a:srgbClr val="FFFFFF"/>
                </a:solidFill>
              </a14:hiddenFill>
            </a:ext>
          </a:extLst>
        </p:spPr>
      </p:pic>
      <p:pic>
        <p:nvPicPr>
          <p:cNvPr id="12302" name="Picture 14" descr="http://t2.gstatic.com/images?q=tbn:ANd9GcSF_XVXqsmIFEnZtL56f_1xfxMVekx6fTSAo5tI3b0wua6boNWcFw"/>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3394" y="3581400"/>
            <a:ext cx="2552700" cy="1790701"/>
          </a:xfrm>
          <a:prstGeom prst="rect">
            <a:avLst/>
          </a:prstGeom>
          <a:noFill/>
          <a:extLst>
            <a:ext uri="{909E8E84-426E-40dd-AFC4-6F175D3DCCD1}">
              <a14:hiddenFill xmlns:a14="http://schemas.microsoft.com/office/drawing/2010/main">
                <a:solidFill>
                  <a:srgbClr val="FFFFFF"/>
                </a:solidFill>
              </a14:hiddenFill>
            </a:ext>
          </a:extLst>
        </p:spPr>
      </p:pic>
      <p:sp>
        <p:nvSpPr>
          <p:cNvPr id="6" name="AutoShape 16" descr="data:image/jpeg;base64,/9j/4AAQSkZJRgABAQAAAQABAAD/2wCEAAkGBxATERITEBAVExUWGBcWFxcUEhQXFhkaFxcXFhQXFBUYHCggGBolGxYYITEhJSorLi4uHh8zODMsNygtLisBCgoKDg0OGxAQGy0kICUuLTE3LSwsLCwsLCw0LCwsLywvLCwtLCwsLCwsLiwsLCwsLCwsLCwsLCwsLCwsLCwsLP/AABEIALABHwMBEQACEQEDEQH/xAAcAAEAAgIDAQAAAAAAAAAAAAAABgcEBQEDCAL/xABHEAABAwIBBQoJCwQCAwEAAAABAAIDBBESBQYhMVEHExZBVGFxgZKhFSJSgpGTwdHSFBcyU2JjcqKxsuEjQqPClNMzQ/BE/8QAGgEBAAMBAQEAAAAAAAAAAAAAAAQFBgMCAf/EADERAAIBAgIHBgYDAQAAAAAAAAABAgMRBBIFFCFRUmGREzFBobHRFXGB4fDxIjLBQv/aAAwDAQACEQMRAD8AvFAEAQBAEAQBAEAQBAEAQBAEAQBAddROxjS57g1o1kmwXmU4wWaTsj1CEpvLFXZE8p57NFxTx4vtvuB1N1nrsqqtpRLZSV+b9v0XNDQ7e2q7cl7/ALNBUZyVj9cxbzMAb3gX71AnjsRL/roWUNH4aH/N/ntMbwvU8ol9a/3rlrFbjfVnXVaHBHoh4WqeUS+tf701irxvqxqtDgj0Q8LVPKJfWv8AemsVeN9WNVocEeiHhap5RL61/vTWKvG+rGq0OCPRDwtU8ol9a/3prFXjfVjVaHBHoh4WqeUS+tf701irxvqxqtDgj0RYubQf8liMjnOc4YiXEk+MS4aTzELRYPN2EXJ3b27ee0y+Ny9vJRVknbZy2GzUkihAEAQBAEAQBAEAQBAEAQBAEAQBAEAQBAEAQBAEAQGNlCuZDG6SQ2A9JPEAOMlc6tWNKDnLuOtGjKtNQh3srTLWWJal93mzR9FgOhvvPOs1iMTOvK8u7d+eJq8LhIYeNo9/i9/2Nco5KCAIAgCAIAgPqOMuIaNbiAOkmwX1RcnZeJ5lJRTk/AuCGMNa1o1NAA6ALBa+KsrIxEpOTbZ9r6fAgCAIAgCAIAgCAIAgCAIAgCAIAgCAIAgCAIAgCAICuM78qmaYsaf6cZLRzu1Od7B/KzmPxHa1Mq7l6+L/AM/ZqNG4bsqWZ98vTwX+/o0KglkEAQBAEAQBAEBtc16fHVwjiBxnzQXDvAUrBQz14r69PuQtIVMmHk9+zr9i0FpzJBAEAQBAEAQBAEAQBAEAQBAEAQBAaavzqyfCSJauEEa2h4c4dLW3IXaGHqy7os5yrQj3tGtO6NknlX+Gf4F11Gvw+a9znrdLf5M4+cfJPKj6mf4E1Gvw+a9z5rdLf5MfOPknlR9TP8CajX4fNe41ulv8mPnHyTyo+pn+BNRr8Pmvca3S3+THzj5J5UfUz/Amo1+HzXuNbpb/ACY+cfJPKj6mf4E1Gvw+a9xrdLf5M22Qs46Wsx/JZDJgti8SRtsV7fTaL6jqXGrQnStnVrnWnVjU/qZGW6veqeWQaw026Tob3kKHianZ0pSXgiXhaXa1owfi/LxKoWVNmEAQBAEAQBAEAQEr3Pqe8ssnktDR5xv/AK96tdFQvOUtyt1/RTaZqWpxhvd+n7J0rwzwQBAY1VXwx/8AllYz8TgD1A615lOMe92PEqkI/wBnY1786aIf+8dTHnvDVyeJpbzk8XRXj6nzwrovrv8AHJ8K+a1S3+p81yjv8mOFdF9d/jk+FNapb/Ua5R3+THCui+u/xyfCmtUt/qNco7/JjhXRfXf45PhTWqW/1GuUd/kxwrovrv8AHJ8Ka1S3+o1yjv8AJmTQZdppn4IpMTrE2wPGgWubkW4wvcK8Ju0We6eIpzdos2S6nYIAgCAiueOe9PQjBbfZyLiNpta+oyO/tHednGpWHwk623uW84VsRGn8ynsv521tWTv0xDD/AOuO7I7bC0HxvOJV1Sw1Ol/Vbd/iVlSvOfezRALucjlAEAQBAEAQF27jtDgoDIdc0j3dTbRgeljj1qj0jO9a25fctcHG1O+82mftRanazy3j0NBd+uFZ7Sk7UlHe/uX+iIXrOW5fb3IAqA0oQBAEAQBAEAQBAWDmHT4aYu8t5PU2zf1BV/ouFqObe37GZ0vUzV8u5L3JIrIqzFyjlCKBhfK6w4tpOxo4yvE6kYK8jxUqRpq8iB5XztnlJEZMTPsnxz0u4urvVbVxU5bFsRVVcZOeyOxeZHnG5udJOsnX1qMRAgCAIAgCAICYbndP400mwNYOslzv0ap2CjtciwwEdspE3VgWYQBARLdCztFDCGx2M8txGDpDQNcjhsHEOM8wKl4TDdtLb3L8sR8RW7OOzvZRE0znuc97i5ziS5zjcknWSeMq/SSVkVLbbuz4X0+BAEAQBAEAQHBKA9K5s0G8UdPCRYsjYHfisC/811mK089SUt7LynHLBIi26BUXmjZ5LCet59zQs9pWd6kY7l6/o0uhoWpynvfp+yLKrLgIAgCAIAgCAIAUBa+Q6fe6eFnGGNv0kXd3krVYaGSlGPIxuKqdpWlLmzvrqtkUbpJDZrRc+wDnJ0LrOaiszIs5qEXJlWZXynJUSF7zzNbxNGwc+08ap6tR1JXZRVasqkrswlzOYQBAEAQBAEAQFjZjU+GkDuN7nO78I/arXCRtTvvLjBRtSvvJCpJLCA4c4AEk2AQHm/OvLTqyrlnJOEm0YPFG3QwW4tGk85K0uHpdlTUfy5SVqmebkaldjmEAQBAEAQBAEBs82KHf6ymitcOlZi/CDif+UFcq88lOUuR0pRzTSPSizJdlXZzVGOqmPEHYR5gDf1BWXxk89eT526bDXYCnkw8Fyv12mrUYmBAEAQBAEAQBAZGT6ffJY2eU5rT0Ei/dddKUM84x3tHKtU7OnKe5Mt1a0xRBc/8AKJL2wNOhoxO/Efog9A09arsZU2qCKvHVLtQRElCIAQBAEAQBAEAQHBXwFvZLpt7hij8ljQekDT3q8pxyxSNBTjlgo7jKXs9hAR/P6u3nJ1U+9iWFg23kIjFu1dSMLDPWiuf3ONeWWm2eeFoymN3mtmvUV0hbCA1jbY5HXwN5vtO5h3a1wr4iFFXl37jrSoyqPYWZR7k1C1v9WWaR3GQ5rG9TQLjrJVXLSVVvYkidHBQXfdmR81eTfvvW/wALz8Rrcuh61OmPmryb9963+E+I1uXQanTHzV5N++9b/CfEa3LoNTpj5q8m/fet/hPiNbl0Gp0x81eTfvvW/wAJ8Rrcug1OmVVnjRU0NZLDSlxjjswlzsRLwPH08xOHpBVthpznTUp97K+tGMZtRN/uPUOOvMhGiGNzgdjn2YPyl6j6Rnalbeztg43qX3F1VEoYxzjqaC49AFyqGUlFNvwLaEXKSivEqB7ySSdZJJ6TpKyF29rNukoqy8CU5rZuxTwmSXFfGQ3C62gAe26tcFgoVqeae8p9IY+pRq5IW7jccDaT7zt/wpnwyhz6kH4tiOXQcDKT7zt/wnwyhz6j4tiOXQcDKT7zt/wnwyhz6j4tiOXQcDKT7zt/wnwyhz6j4tiOXQcDKX7ztj3J8Moc+o+L4jl0NDnBmqYWmSJxewfSDrYmjbcaCOrQoGK0e6Uc8HdeaLHB6TVaWSas/JkaVaWxvsyqfFVtPkNc/uwj9ynaOhmrp7k3/n+lbpWplw7W9pf7/hY60ZlypMsVO+TzP8p7rdANm9wCpKss02ygrSzVG+Zl5rZMjqJzHISAGF3imxuC0f7FdMPTVSdmdMNSjUnlluJZwKpdsnbHwqbqdPmT9RpcxwKpdsnbHwpqdPmNRpcxwKpdsnbHwpqdPmNRpcxwKpdsnbHwpqdPmNRpcxwKpdsnbHwpqdPmNRpczpqcx4CP6cj2u4rkOHWLA968ywULbGeZYCDX8WyFZQonwyOjkFnN9BHEQeMFV84OEsrK2pBwllkdmRqffKiFm17b9AN3dwK+0o5ppH2jHNUS5ltq7L8IAgK73aq3DSwRA6ZJcRG1sbTf8zmKx0bC9Ry3IhY2VoJbynWMJIDRckgAbSdACum7bWVp6UzeyRHSU8cEY0NGk8bnH6TjzkrMVajqTcmXlOChFRR312U6eHDv88UWK+HfJGMva17YiL2uPSvkKc5/1TfyPspxj/Z2MXhNQcupv+RF8S96vV4X0Z47anxLqhwmoOXU3/Ii+JNXq8L6MdtT4l1Q4TUHLqb/AJEXxJq9XhfRjtqfEuqOHZz5PAua6m/5EXxJq9XhfRjtqfEupCs8d06JrHRZPJe86DNazGbcAOlzue1uPTqU3D6Pk3mqd24jVsWkrQ6lRkk6SbnadfWVcFcW/uJ0OGnqJiNMkgYOiNt9HW9w6lTaSneajuXqWWCjaLlvJfndUYKSXa4Bg84gHuuqHHzy4eXPZ1LvR0M+Jjy29Cs1mjWFoZrwYKSEbW4u2S72rT4KGWhFcr9dpkMfPPiJvnbpsNjPUMYLyPawarucAPSVIlOMFeTt8yNCEpu0U2+RjeFqblEXrWe9c9Zo8a6o66rX4JdGPC1NyiL1rPems0eNdUNVr8EujHham5RF61nvTWaPGuqGq1+CXRmRT1McgJje14BsS1wcL67XHHpXuFSM1eLT+RznTnB2kmvnsFS1pY8O1FpB6LaV9mk4tM+QbUk13lPN1BY9dxuGTXc8p9E0nO1g6rud+rVdaJh/afyX+/6UOmam2EPm/wDCS5Yqd7glfxtY4jpt4vfZWtSWWDZn6sssHLkVGFSFAZuSMoOgmZK0XtrG0HQR/wDcdl7pVHCSkjpSqOnNSRZFHnBSyNBEzG/Ze4NcOkH2K1jXpyV7lxDEU5K6Z3+FaflEXrGe9e+1hvXU99rT4l1MwFezodU9TGwAyPawHQMTg30XXxyUe9nmUox73Y6PClPyiL1jPevPaw3rqee1p8S6jwpT8oi9Yz3p2sN66jtafEupC8/J4nyxOje15wkEtcDqPig26Sq/GSi5JplbjpRlJOLOrMOnxVWLyGOPWbNHcXL5g43qX3HzAxvUvuRYqtC3CAIClt2atx1scQOiKIdqRxJ/K1iu9GwtTct7KzGyvNLcR3Mai37KFIzi3wPPRHeQ35vEt1qRip5aMny9dhwoRzVEj0Ws4XRSu7PXB1bHFcWiiHU6RxJ/KGK70bC1Ny3srMbK80iAYhtCsSGMQ2hAMQ2hAcghfAcoAgPQ259Q7zk6lbaxczfDtvITJp6MVupZzFzzVpP82bC5w8ctNIwt0Ko8SGPa4vPmiw/cqDS0/wCMYc79P2aDQ0LzlPcrdf0QqOMuIaNZIA6SbBUyWZ2XiX0pKKbfgXBFGGtDRqAAHVoWvSsrGIk3J3ZE90OosyGPa5z+yLD96qdLTtGMed/zqXOhad5znyt1/RCbhUl0aCzFwl0LMXCXQ2lk5mQYaRh43lz/AEmw7gFpNHQy0Fzu/wA+hldJzzYmXKy/PqZOck+Clmd9ktHS7xR+q64yeShJ8vXYccFDPiILn6bSrVlzYFk5m0+CkYeN5c89ZsO4BaTR8MtBc9v59DKaTqZ8RLls/PqY+flThpg3y3tHUPGPeB6V7xkrU7bykx0rU7b2V4qsqAgCAyMnU++TRMt9J7QegkX7rr1Tjmkke6cc01HmW+rw0BBt0Sou+GPY1zj5xsP2lV2NltSKzHy2qJEVCK8IAgJzueU9o5pPKcG9kX/37lY4KP8AFss8BH+LkS5TSwCAIDzlnrW79lCrk4t8cwdEf9MdzLrSYWGWjFcvuUteWao2SbcXosVZLKdUcVvOkcAO5r1F0lO1NR3s74KN5tlzqlLM6ZKSJxu6NhO0tBPpIX1Sa8T5ZHz8gh+qZ2G+5fc0t4yofIIfqmdhvuTNLeMqHyCH6pnYb7kzS3jKilt1fKsMtU2GANwwBzXFoABkcRjGjXhwtHTiV3gKcowzS8fQq8XNSlZeBCVOIp30FKZZYohrkeyMee4N9q8zlli5bj7FZmkeno2BoDQLAAADmGgLLN3L4r3PmoxVWHyGtb1m7j3OCz2kp5q9ty+/safRNPLh772/Ywc2oMdVCNjsXYBd7FwwcM9eK536bSRj55MPN8rddhaS1BkD4kha76TQekAr44p96PSnKPcz4+Sx/Vt7IXzJHcj72s976j5LH9W3shMkdyHaz3vqPksf1beyEyR3IdrPe+p2taALAWHMvSVjw3fvIln7lEBjYGnxiQ53MB9EHpOnqVTpSssqpLve1/L9l1oig3N1X3LYvmQmx4tfEqTb4F/e3eW9RQCONjBqa1rfQAFrqcFCCivBGJqTzzcn4u5Cd0KpvLFH5LS49Ljb9G96g42X8kiox8ryUSKKEQAgCA32ZFPiq2nyGuf3YR+5ScJG9T5ErBxvVvuLJVqXJWGd1Rjq5djbMHmgX/NdVGJleoykxcs1VmnXAjhAEBZ+aVPgpItrgX9olw7iFb4aNqaLvCxy0kbhdyQEBi5VrBDBNKdUbHvPmtLvYvUI5pKK8TzKWWLZ5iJJ0k3J0k851rUlEXHuK0WGkmlI0yS2B2tjaAPzOeqXSU71FHcizwUbQb3k8yhWNhiklf8ARjY57ra7NBcbc+hQIRcpKK8SXKWVXZBPncouT1PZh/7FP+G1N68/Yia7Dczn53KLk9T2Yf8AsT4bU3rz9hrsNzODuuUXJ6nsxf8AYnwypvXn7DXYbmRrObdQqJ2mOlZ8nYdBfivKRzEaGdVzsIUqho+MHebv6fc4VcZKWyOwgCsCGEBK9y6h33KUOyMPlPmjC38zmqJjp5aL57CRhY3qrkX4s+W5UuVqjfJ5X+U91ui9m9wCydeeerKXNmzw1Ps6MY7kjeZgwXne/wAhlutxFu4FTtFwvVcty9f0V+mJ2oqO9+n7J8r4zhG5886drnNMcpwuLbgMsbG1xd+rQq2WlKUZONns+XuWkNEVpRUrx2q/j7Hxw3pvqpuzH8a8/FaXDLy9z18GrcUfP2HDem+qm7Mfxp8VpcMvL3HwatxR8/YcN6b6qbsx/GnxWlwy8vcfBq3FHz9jCyhnuSCIIi0+VJbR0NHvXGrpVtWpxtzfsSKOh7O9WX0Xv9iIzSuc4ueS5xNyTrJVTKTk7t3ZdRiopRirJGbm/T75Uwt+2HHob45/au+FhnrRXP02kfG1MmHnLl67C1VqTHlV5zVO+VUx4g7CPMGH9QVT4iWao2UeJlmqyZrFxOAQBATTc7p9E0nO1g6rud+rVPwUe9llo+P9pEye4AEnUNJU8sXsKdqJi97nnW5xcfOJPtVFJ3bZnZSzNveda+HwID6jjLiGjWSAOkmwRK7sEruxcUEQa1rRqaAB0AWCvUrKxokrKx9r6fQgIjuqVu95NmANjIWRjznAuHYa5S8DDNWXLaR8VK1JlDLQFQeh8waLecnUrLWJjDz0yEyG/ass5ip5q0nz9Nhc0I5aaRhbqdbvWTZgDYyFkQ85wLh2GuXvAwzVly2nnFStSZQq0BUBAEAQBAEBaO4jQ6aqcjyImn0veP2Kq0nP+sfr+eZPwMe+RZeVqje4JX+SxxHTbR32VJXnkpyluTLbD0+0qxhvaKlCyaNoTrc+gtFK/wAp4b1NHvcVeaKhaEpb36Gd0zO9SMdy9f0SaqmDGPedTWl3oF1Zzlli5PwKmEc8lFeJUFydJ18ayG3xNvZLYjhD6EAQBAEBJswafFUPf5DO9xsO4OVlouF6rluXr+io0xUtRUd79PxE6q5wxj3nU1pceoXV9J5U2ZqUsqbKec4kknSTpPSdaor3M9e+04QBAEBZWZdPgpGHjeXPPWbDuAVthY2poucHG1JczJzmqMFLM7a0tHS/xR+q9V5ZabZ0xEstKTKsVOUQQBAbXNanx1cI4g7GfMBcO8BdsPHNUR3w0c1VFpK4LwIAgKt3b63RSwDjL5T1AMZ+5/oVroyG2UvoQMdLYolYUdMZZI4m65HtYOl7g0fqrSUssXLcQIrM0j0/FGGtDQLAAAdA0BZZu5fFRbseX2SSR0kZBERL5CNWMizW9IaXX/ENhVxo6i4p1H4ldjKibUF4FbqzIIQBAEAQBAXxuU0O9ZNiJFjK58p6zhaew1qoMdPNWfLYW2FjlprmZ2fNRhpS3y3Nb6PHP7VR6TnloW3te/8Ahd6JhmxF9yb/AM/0rtZ41BZ2acGCkh+0C/tEuHcQtLgIZcPHnt67TJaQnnxMuWzpsMXPTKTY4DGD48vigbG/3E81tHWueka6hSyeMvTxOui8O6lZT8I7fr4FdrPGoCAIAgCAICebn9PaGR/lvt1NHvLle6Kham5b36fjM5pipeqo7l6/iM3POpwUkg43lrB1m7vygqZipWpvmZ/Fyy0nzK0VSUoQBALbEBcFDBvcUbB/Y1rfQAFeQjlikaGEcsVHcRTP7KbcLadpubh7+YD6IPOb36htUPGVFbIiBjqqtkRClXlaEAQEr3Pae8ssnktDe2b/AOnepmCj/Jsn4CN5ORPFZFoEAQFE7rFbvmUpG8UTGR92+Hvkt1K+wEMtFPf+ipxcr1PkaDNvKDKeqhnkYXtjdiwttckA4bX0aHWPUpFaDnTcV4nGlJRmpMl+cG6pUytLKWMU4OgvLsclvs6AGdOk7CFDo6OhF3m7+hJqYyUlaKsV8SSSSbk6STrO0kqxIYQBAEAQBAGtJIDRcnQBtJ0AJe21jvPTuS6MQwxRN1RsYwea0N9iy05ZpOT8S9jHKkiJboVRd8MewOeesgN/aVRaVn/KMPm/zzNDoan/ABnP5L88iIlVLLslsmeeGNrIIbYWhoL3arCw8Ua/SrZ6UtFRpx6+33KSOiM03KpLv3e/2IxVVL5Hl8ji5x1k/oNg5lWTnKcs0ndlvTpxpxywVkdK8HQIAgCAIAgLSzap8FLC3a3Eel/jH9VqMHDJQiuV+u0x+OqZ8RN87dNhHt0Sp/8ADGPtPP7W/wCy442XdEo8fL+sSGKAVwQBAd1HK1sjHOBIa5riBrIBBt3L7BpSTZ6g0pJsk2Uc9pHAthjEf2nHE7qFrA+lTJ4xvZFWJtTHSatFWIo95JJcSSTckm5JOskqE3fayA23tZwgCAICwswafDTF/lvJ6m2b+oKs8HG0L7y2wMbU772SVSyaEAQHmXLdbv1TPNe++SPeOguJb3WWopRyQUdyKKpLNJswl7PIQBAEAQBAEAQEt3MshGprWOcP6cFpXnixA/0m9bhfoaVDx1bs6VvF7PckYWnnnfcX0qAtyss7ajHVy7G2YPNGn8xKzWPnmry5bPz6mr0bTyYaPPb+fQ06hk8IAgCAIAgCAIDsp4S97GDW5zW9oge1eoxzyUd7seJzyRctyuXAxoAAGoaFrkrGIbvtK0zzqcdW/YwNYOoXPe4qqxUr1HyKXGSzVXyNIo5GCAIAgCAIAgCA7KeBz3tYwXc4gAc5X2MXJ2R9jFydkW1k6kEUTI26mgDpPGes3Ku4RUIqKL+nBQiorwMlej2EBqM7q7eaGqlBsWxPwn7ThhZ+YhdqEM9WMeZzqyywbPNwC0pSHKAIAgCAIAgCAzMkZLmqZmwwMxPd6AONzjxNG32rxUqRpxzS7j1CDm8qPQWaeb0dFTthZ4x+lI+1i951nmHEBxABZ2vWdaeZlzSpqnHKjbvcACTqGkrg3badUruxUFRMXvc863OLj5xJ9qyMpZpOW93NtCGSKjuVjrXk9hAEAQBAEAQBAbnNGnx1cext3nqGjvIUzAQzV48tpA0lUyYaXPZ+fQstzgASdQ0rSmUKeqpy973n+9zndok+1UUpZm2Z2Us0m951L4fAgCAIAgCAIAgJ/mfm+Yhv0wtIR4rT/YDrv9o9w6SrLDUMn8pd5a4TDZP5y7/Qk7nAAkmwGkkqYTiET54zSFroN7hieHOiMtPVTySsYQ10ojgtvUdyLFxudBsLqcsNFf22vxs0kuV33sjOu33d3yb9DcZt5xb+4xStY2XAJWOjcXRTRONhJE4gGwOgtIuDbWuFajkWZd3dt709zOkKmbYzR7slbgoGxjXLK1p/Cy8hPpa30qRo6F6t9y+xxxkrU7bylFeFWEAQBAEAQHMbC4hrQXOOoAEk9AGtG7K7C29xMc3dziuqCHSt+TR8ZkHjkfZi13/FbrUKtjqcNkdr5e5Jp4Scu/Yi3s2826aijwU7NJtje7S95HG53sFgNip61edV3kWVOlGmrRNuuJ0NXnNUYKWY7W4R0v8AF9qi4yeShJ8rddhLwNPPiILnfptKuWYNeEAQBAEAQBAEAQEv3Pafx5pNgawdZxO/a1W+iofylP6fnkUmman8YQ+b/PMkWc9TvdJMeMtwjpf4vtVpiJZabZmcTLLSkyrFTlGEAQBAEAQHF0BscnZEqZrb3EbeU7xW+k6+q66wozn3I7U6FSfcib5BzXigIe875JxEjxW/hG3nPcrCjhow2vayyoYSNPa9rJApJLMTK1KZYJommxkjewHYXNLQe9eoSyyT3M8yV4tFfUFNPUNp200jqeamon077Oa0snY6ENjkabuDHhhOIDVYgqwnKMHJyV1KSfzW3auaIyjKSWV2aVvqbPNxkclXTfJozHFR0z45PGDsMkpYd4LwSHubhJJBOkjauda8acs7u5O/0V9v18D3Czksvcl+IleU8j01Rh+UQMlw3w42g2va9r9AUSFScP6ux2lCMv7K5gcDsm8hg9W1dNarcT6njsafChwOybyGD1bU1qtxPqOxp8KHA7JvIYPVtTWq3E+o7GnwocDsm8hg9W1NarcT6jsafChwOybyGD1bU1qtxPqOxp8KOW5n5NH/AOGDriaf1CazW4n1HY0+FGzosnwRC0MMcQ2RxtYPQ0LlKcpf2dzooqPcjJXk+hAEBFt0CotDGzyn36mj3lqq9KztTUd79PxFvoenerKW5ev4yBqiNGEAQBAEAQBAEAQFj5lUhjpWk65CX9RsG9wB61otHU8lBPft9vIy2lKufENLw2e/mbiqpY5G4ZGB7b3s4XFxqU2UVJWZWShGStJXMPwBScnj7IXjsKfCjnq9LhQ8AUnJ4+yE7CnwoavS4UPAFJyePshOwp8KGr0uFDwBScnj7ITsKfChq9LhQ8AUnJ4+yE7CnwoavS4UPAFJyePshOwp8KGr0uFHfT5Mp2G7II2naGNB9Nl6jThHuSPUaUI9yXQy17OgQBAEBrcpZv0dQ4OnpopHAWxOY0utsxa7cy6QrVIK0ZNHiVOMtrRmUtLHEwMiY2NjdTWNDWjoA0BeJScndu56SS2I7l8PoQBAEAQBAEAQBAEAQEAz9qMVQ1nExne4knuDVQaUneqo7l6/iNJoeFqLlvfp+MjKrS2CAIAgCAIAgCA2OQcluqJgz+0aXnY3p2nUP4UjC0HXqKPh4/L7kTGYlYem5ePh8/sWmxoAAAsBoAWoStsRkW23dnK+nwIAgCAIAgCAIAgCAIAgCAIAgCAIAgCAIAgCAIAgCAqrL9RvlTM77ZA6G+IO5qy2KnnrSlz9Nn+GwwcMlCEeXrtNeo5KCAIAgCAIAgM3JeTJZ34Ym9Lj9Fo2uPs1rtQoTrSyw6+CI+IxNOhHNN/TxZZORslx08YYzSdbnHW47T7lpMPh40YZY/syuJxM6880um4z13I4QBAEAQBAEAQBAEAQBAEAQBAEAQBAEAQBAEAQBAEB8TuIa4tFyASBtNtAXyTaTaPUUm0mVlwdreOB1/xM+JZjUsT4wfl7ms1/DeE15+w4OVnJ3dpnxL7qWI4H5e4+IYbjXn7Dg5Wcnd2mfEmpYjgfl7j4hhuNefsODlZyd3aZ8SaliOB+XuPiGG415+w4OVnJ3dpnxJqWI4H5e4+IYbjXn7Dg5Wcnd2mfEmpYjgfl7j4hhuNefsd0GalY7XEGc7nt/wBSSvcdH4iX/Nvm1/lznLSeGj/1f5J/7Y3eT8yWixnkxfZZoHW46T1WU2lopLbUd+S9/wBECtpiT2Uo25v2/ZKaWmZG0MjaGtHEBb/4q0hCMFlirIp6lSVSWabuzuXs8BAEAQBAEAQBAEAQBAEAQBAEAQH/2Q=="/>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2308" name="Picture 20" descr="http://vieclam.24h.com.vn/upload/files_cua_nguoi_dung/logo/2013/06/09/1370771577_logofpt.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341854" y="3796049"/>
            <a:ext cx="2220747" cy="1361395"/>
          </a:xfrm>
          <a:prstGeom prst="rect">
            <a:avLst/>
          </a:prstGeom>
          <a:noFill/>
          <a:extLst>
            <a:ext uri="{909E8E84-426E-40dd-AFC4-6F175D3DCCD1}">
              <a14:hiddenFill xmlns:a14="http://schemas.microsoft.com/office/drawing/2010/main">
                <a:solidFill>
                  <a:srgbClr val="FFFFFF"/>
                </a:solidFill>
              </a14:hiddenFill>
            </a:ext>
          </a:extLst>
        </p:spPr>
      </p:pic>
      <p:pic>
        <p:nvPicPr>
          <p:cNvPr id="12310" name="Picture 22" descr="http://t1.gstatic.com/images?q=tbn:ANd9GcQTpiBkGVUlmZDJ-zMwQPVXcxCMpELWGW1MGiXcOd85FWvkMVHj0A"/>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386739" y="3592286"/>
            <a:ext cx="2466975" cy="18478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3184062"/>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AutoShape 2" descr="http://studio-creator.com/blog/public/html5.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28676" name="AutoShape 4" descr="http://studio-creator.com/blog/public/html5.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7" name="Content Placeholder 2"/>
          <p:cNvSpPr txBox="1">
            <a:spLocks/>
          </p:cNvSpPr>
          <p:nvPr/>
        </p:nvSpPr>
        <p:spPr>
          <a:xfrm>
            <a:off x="152398" y="381000"/>
            <a:ext cx="8610602" cy="609600"/>
          </a:xfrm>
          <a:prstGeom prst="rect">
            <a:avLst/>
          </a:prstGeom>
        </p:spPr>
        <p:txBody>
          <a:bodyPr vert="horz" lIns="91440" tIns="45720" rIns="91440" bIns="45720" rtlCol="0">
            <a:noAutofit/>
          </a:bodyPr>
          <a:lstStyle/>
          <a:p>
            <a:pPr lvl="0" algn="ctr">
              <a:lnSpc>
                <a:spcPct val="110000"/>
              </a:lnSpc>
              <a:spcBef>
                <a:spcPts val="600"/>
              </a:spcBef>
              <a:defRPr/>
            </a:pPr>
            <a:r>
              <a:rPr lang="en-US" sz="2800" b="1" dirty="0" smtClean="0">
                <a:latin typeface="Segoe UI" pitchFamily="34" charset="0"/>
                <a:ea typeface="Roboto" pitchFamily="2" charset="0"/>
                <a:cs typeface="Segoe UI" pitchFamily="34" charset="0"/>
              </a:rPr>
              <a:t>So </a:t>
            </a:r>
            <a:r>
              <a:rPr lang="en-US" sz="2800" b="1" dirty="0" err="1" smtClean="0">
                <a:latin typeface="Segoe UI" pitchFamily="34" charset="0"/>
                <a:ea typeface="Roboto" pitchFamily="2" charset="0"/>
                <a:cs typeface="Segoe UI" pitchFamily="34" charset="0"/>
              </a:rPr>
              <a:t>sánh</a:t>
            </a:r>
            <a:r>
              <a:rPr lang="en-US" sz="2800" b="1" dirty="0" smtClean="0">
                <a:latin typeface="Segoe UI" pitchFamily="34" charset="0"/>
                <a:ea typeface="Roboto" pitchFamily="2" charset="0"/>
                <a:cs typeface="Segoe UI" pitchFamily="34" charset="0"/>
              </a:rPr>
              <a:t> Scrum </a:t>
            </a:r>
            <a:r>
              <a:rPr lang="en-US" sz="2800" b="1" dirty="0" err="1" smtClean="0">
                <a:latin typeface="Segoe UI" pitchFamily="34" charset="0"/>
                <a:ea typeface="Roboto" pitchFamily="2" charset="0"/>
                <a:cs typeface="Segoe UI" pitchFamily="34" charset="0"/>
              </a:rPr>
              <a:t>với</a:t>
            </a:r>
            <a:r>
              <a:rPr lang="en-US" sz="2800" b="1" dirty="0" smtClean="0">
                <a:latin typeface="Segoe UI" pitchFamily="34" charset="0"/>
                <a:ea typeface="Roboto" pitchFamily="2" charset="0"/>
                <a:cs typeface="Segoe UI" pitchFamily="34" charset="0"/>
              </a:rPr>
              <a:t> </a:t>
            </a:r>
            <a:r>
              <a:rPr lang="en-US" sz="2800" b="1" dirty="0" err="1" smtClean="0">
                <a:latin typeface="Segoe UI" pitchFamily="34" charset="0"/>
                <a:ea typeface="Roboto" pitchFamily="2" charset="0"/>
                <a:cs typeface="Segoe UI" pitchFamily="34" charset="0"/>
              </a:rPr>
              <a:t>các</a:t>
            </a:r>
            <a:r>
              <a:rPr lang="en-US" sz="2800" b="1" dirty="0" smtClean="0">
                <a:latin typeface="Segoe UI" pitchFamily="34" charset="0"/>
                <a:ea typeface="Roboto" pitchFamily="2" charset="0"/>
                <a:cs typeface="Segoe UI" pitchFamily="34" charset="0"/>
              </a:rPr>
              <a:t> </a:t>
            </a:r>
            <a:r>
              <a:rPr lang="en-US" sz="2800" b="1" dirty="0" err="1" smtClean="0">
                <a:latin typeface="Segoe UI" pitchFamily="34" charset="0"/>
                <a:ea typeface="Roboto" pitchFamily="2" charset="0"/>
                <a:cs typeface="Segoe UI" pitchFamily="34" charset="0"/>
              </a:rPr>
              <a:t>phương</a:t>
            </a:r>
            <a:r>
              <a:rPr lang="en-US" sz="2800" b="1" dirty="0" smtClean="0">
                <a:latin typeface="Segoe UI" pitchFamily="34" charset="0"/>
                <a:ea typeface="Roboto" pitchFamily="2" charset="0"/>
                <a:cs typeface="Segoe UI" pitchFamily="34" charset="0"/>
              </a:rPr>
              <a:t> </a:t>
            </a:r>
            <a:r>
              <a:rPr lang="en-US" sz="2800" b="1" dirty="0" err="1" smtClean="0">
                <a:latin typeface="Segoe UI" pitchFamily="34" charset="0"/>
                <a:ea typeface="Roboto" pitchFamily="2" charset="0"/>
                <a:cs typeface="Segoe UI" pitchFamily="34" charset="0"/>
              </a:rPr>
              <a:t>pháp</a:t>
            </a:r>
            <a:r>
              <a:rPr lang="en-US" sz="2800" b="1" dirty="0" smtClean="0">
                <a:latin typeface="Segoe UI" pitchFamily="34" charset="0"/>
                <a:ea typeface="Roboto" pitchFamily="2" charset="0"/>
                <a:cs typeface="Segoe UI" pitchFamily="34" charset="0"/>
              </a:rPr>
              <a:t> </a:t>
            </a:r>
            <a:r>
              <a:rPr lang="en-US" sz="2800" b="1" dirty="0" err="1" smtClean="0">
                <a:latin typeface="Segoe UI" pitchFamily="34" charset="0"/>
                <a:ea typeface="Roboto" pitchFamily="2" charset="0"/>
                <a:cs typeface="Segoe UI" pitchFamily="34" charset="0"/>
              </a:rPr>
              <a:t>khác</a:t>
            </a:r>
            <a:endParaRPr lang="en-US" sz="2800" b="1" dirty="0" smtClean="0">
              <a:latin typeface="Segoe UI" pitchFamily="34" charset="0"/>
              <a:ea typeface="Roboto" pitchFamily="2" charset="0"/>
              <a:cs typeface="Segoe UI" pitchFamily="34" charset="0"/>
            </a:endParaRPr>
          </a:p>
        </p:txBody>
      </p:sp>
      <p:sp>
        <p:nvSpPr>
          <p:cNvPr id="2" name="AutoShape 2" descr="data:image/jpeg;base64,/9j/4AAQSkZJRgABAQAAAQABAAD/2wCEAAkGBxQTEhQUExQVFhUXFxwYGBcXGBgeGBgVGBcWFxccHBcaHCggHBolHBQUITEhJSorLi4uFx8zODMsNygtLisBCgoKDg0OGhAQGiwkHCQsLCwsLCwsLCwsLCwsLCwsLCwsLCwsLCwsLCwsLCwsLCwsLCwsLCwsLCwsLCwsLCwsLP/AABEIALgBEgMBIgACEQEDEQH/xAAcAAAABwEBAAAAAAAAAAAAAAAAAgMEBQYHAQj/xABMEAACAAMEBgYHBQQHBwUBAAABAgADEQQSITEFBkFRYXETIjKBkaEHQlJiscHRFCNygvAzkrLhFRYkosLS8UNEVGNzk+I0U4OEsxf/xAAYAQEBAQEBAAAAAAAAAAAAAAABAAIDBP/EACIRAQEBAAICAQUBAQAAAAAAAAABEQIhEkExBCNxobFRA//aAAwDAQACEQMRAD8AynWSUZlrmEUxIzIGwDbyi1+jOwjppstZ5VjLvVSlcHApiCD2/hFb1nlqZ9ZXXRlUgrjjtyhfVfSU6xzemlygxKFCHqBQlTvHsiOf0t+3x/E/j0fXT7//AE/N/d1olssxOliqTmRmsa9amJuuVqdmyG+k7IX0yiB3UtYx1kzNHYf4axC6N0zbLVpFJqLZ0m9CZQvlrl0M0zGjE1xiQ0hIty6TszzJtlWa8tpaMgcoEW+xvKxBJqxyO2PTv9ePDzS9kb+l5Ch2UtY7of1qo5JrzAx5mENbcLdY0dma8ktS2AJPSMC2Wcd0vYrb9vsbG0yDNZJqy3SWboCrVgVLG9Wp2xH66WC1i1WMzpyTHYgI6IECUmLmteti1e6M3f2oset2j5anR4Ysbs8qGZut94UNK92HKENf9B0kSLgd+j6TEksaPdY1O6ohlrlYLUEsgnTw5NrS6/R3ejIVsxkcaY8Ida36anWaWt4pPWcXUEVFyiqKdUG9m27KK8r8YfHrd7/xn2qzUtsr8dPExY/Sk1DYzvlMPAp9YrOr5H2qS14ftFwod8Wr0oSgUsZJIos0YCu2XxG6M+mvalSSCyjKuHjDs6vVJN8EDYVI37RWmUMkurdpeJBzIA8hX4xoNnRCKXh1gQcRgVNfg48DGLez6UVdBtWpeXSlagmta1xBFcicq5QvpYgCXQg+0QdtEricuzExpRLnROpyvK2WBIAH+KIW3Lerl2t528hCddsb/eHrXRcwOxesh345ecTDWmVdISbU8ic+/lthvofU212shpSKEPrOWCkcDdqw4qDGj6E9F1nlkNarQHbO4rBErTHAGuzO93Q9sXtnE6VLEqUzywXoSxqetVyR33RSEX0HMnsDZ7NNu0p1UmMCa76R6EsNjsEj9mLOpG2qVwyxOMPH07Zl7VokrurMT6xUsc1V1btkuW6PZZwqysCUYDAMDmBvEWqVoW0YVkzOzTLgIu/9YrJ/xVn/AO6n1jp1lsQztlnHOan1iSnS9GTxZLMhlTLyooYXTUES0BrQbwYoOtOqdtm2hmSyTmBUY3GphxNN8blL1isZytVnPKbL+sLppaznKfKPKYn1h8oJO9edLJqHpEOCbHNpXaF7sKxP6R1Y0iZik2aYRdNSuOJCjxBQnL143VLShyZTyYQorDZBsOPOI1UtiP0hsdqJvMCejYkqVwOApnu3RYtF6EtIkhTZ5wPSsadG1aUWhyywMbb3Q10nblkSzMetBQBRizMTRVUbWJwEKxkmuGrlonLLCyJxoTW6jHMDhFbGqdrVSv2e0UrX9m2fcI3uy2dyvSWkgGlejB+7ljOhPrkDNjhuAit6Y9IEtCUs8vpSPWxC/lABZh3AbiYfkZjPNYrDNSxSQ8t1pMFQVYU6j51EUKyKgmsBmMa12HONjka/WuYAyJKYEVoF2HLtTRX+URukGsNpb+1WU2aYf9tJBAJ95MmHIseUGNS4q9k0raWl3ummAGrAknrGhU47hQwnK0lbFJK2hqtmTdqcLoxoTlFi0xoVpMqSqGWZdSEmrirVOH4WxPVzhhP0dPQgGegrvOA8Fzi6ntzuu2W22uYrrOmX0ABHVUUOOOCiJW3yWOj5tATU7BxURF2FnQvWcszAZA4Z71H6ESumpx+wPxIy/GIjPg3sdm+7So9UfAR2JHRsmsmUd6L/AAiBEwxSbpGbNPUAQAAELgCd/fDS0Xx2mJ7zCmjgbx5QfSarUUJOG6kEmO1tt1Kej5Q1vkqa0a8MCQewxzHKNG1ssSi26KShK/epiSTQKuZrU5mMj0VbJsmYsySxV1NVNAaGhGRBBwJift+nrbOMmZNmtelluja4i3SQKkXVGymcbnLrGbO2iaxWQJbdFqmCgz0AqfWljaeZiE9IMgSW0eRfN2a/arWpeS3hFUtOl7S7I820l2SpQlsVJFDSmWEMdMaWnTRWbaHmFTVQzsbtSK3QThkPCK8mZGn6+yzLSzm8xDW6XW8xIoRMqBU4DDZCfpMnmz2aQEAAMxlI4MhJx7jGVTtJWiYAHmT5gBDLed2AYZEVOBxOPGDzLRPmU6XpZlMr7scfzZQWnxSGh7VLM6V1bpvim7OLr6RZIaRZTWlGmjzEUPR6UmISgWjCnWqfKNF15A+zSSQDdmtSuQreOW3KD00z9tHuAGNPdFcTxpu4xcLHYLD0K9JKa89an7zE0G2uw1pSKjIV5kxVQM7saBVBLMeAGJjRLHJ6OUkpws2aK9QGqIScQ7jtHKqoebCGQcriETVWyzATKRgqzADMZ3CBKqWFScWoWoq1OESWjtAyJJb7PLM1rxIecKqm67LJphve8dtBEw0t7ovhXpko6oVfZQLRVHAYc4TOlVoVAIIHYAx7ht7o1jled9Gk3RTOb0+azE5gE48zt8oCtIk4Ii14AV72hjaNKM5p2Ru298NZbgEE0pGmdp5adJs2AAHIRFzq4k4mDSmLE0GX6EObNY8y5/XPZ8eMFpkRjSXbAZ/rZ9aQ0tOrZPWZyTuwMWYsq4CC9LyjN7bnSuaH0JLc3WLV3Cgr3gVix2XRsmVgktRxpj3nODSHUG9RRTGuGHfEXatKs7XJClmO2lfAfMxfCttStpmSkFXujux7hnDaxaQaaSLNKmN71Si+NY7onVo3hMtLXm9iuH5jt5DCLQCAKLQAbBgPARL4NLDYrccWtbyh7MtnY/vMaeUXLUmwPNbpZ02bOWST0ZmtWs0ihYCgGCnd60VjpncrLTF5hCqOJw8Iv2mrWmjbAbpFUW6nvTWrjTneY8ozjc+Fc170402YbLKaiL+1be3s8hu2nlFdlSVUUXv3niTEfouYSt5qhmJJriT+vnD9XjUYtR2hLcbLamGwNUD/AJcyvwe95RZHoxbAUJPV2UOzlFS1ilkPKmDjLPf1l8Cp/eic0dab8tW3jHmMIqXbO/2eaZVA0ifiJbYpeHaThhQqRiNmUJW3V/rF0cmUaDr9uWwr1WIzzNG2wnrMP7OXrQy2ExTxU4043b0Tep2m5U6aZObPKN9aYVW7t72jHLhOWa1txXpVlCFgLt0jZ+uIg+sZpYObD/8AT+UPdMaCazzHFS0tiCh2rvU8t+0Qx1oT+xIN7r/ETD7EmTE9odP7PJ/6SfwiBB9G4SZQ3Iv8IgRrGWIdAQOqJY44kwtZdGXiC5rThhDL7Sd9MvnD2RpItRAMwQCK4YGMOoWiVKXqrWu0g/CGvRS+JPEkw3xIH6ML2OSpYB2CgnEknAbTQYxIaWi+qgPdD6x2KY+KSzTeAaeIGESNnnWZKAOrHAXVlM10KSQatRTWgJFcaw405pnpkVZZagW6zHBjjsArQf6QhAWw3Ki8CwOIGQ31O/lDTpzwhxNsigVrgO88obgExEpZiby1rmNnGNW03ohbTZl6RujlpNvNMJoB1SMqVYm9QKMSSIz2To8SKNPNXzWQCQ28Gac0X3R1j7ucaNqxYzaklzLVaZZpW5LDIAldgRcjTaanzhkY5XOzfQOhQay7LLMqWcHmsfvZg95vUQ/+2veTFmTVvo1pLdR+X+cTcuzKigKBd2BcoiNNaaSSDUgsNlcF/EflnG3C8rUVpvR7y0vX1FcBibxPAU84pekFAatSTTMnGo4w50jpvpiWv15beAAyERiymY3QMfGndtbhsitPGV1bSzMARf45N47uJh2tmAzNf1v+kS+jdV7Q1LssqD6zm7Xia9Y+ESX9SJ5zmShyvk/ARlrpX3cKoA240EdW0dUCgr3HPuhbSuiuianTS3YZhbxI5mlO6sR11u+IlJrwyt+kVlCrZnJRmfoIJpG19EuVXOQ+Z4Qrq1q001untIJBxVDm24sNi7ht+JWpCehNFWi1npHJlydmHa/CDn+I+cXCyWCXIW7KUKDmdrHeTmYel6DhDSdOjMaojPBOkpCLThxjkizPPmy5ErtzDSvsrmzHgBU90dIx8rn6N9G9I72th1VrLlcT67f4e9t0QHpR0obTaxZZcy6LOAWIxPSGhOFdi0Fd96NIt9plaPsTMBRJErqj2iBh3sxHeY852nTDXy6k3phZ3dwQS5xOG6lYy36W+yrdABJam05nwhZXhjoZHmgFL0xmFaAEkYAHADftptiStGjLRLBZ5E0AYn7tj5AQsYq2tenOsJSjAEFuYIYUPcYc2DTiyUKsCTUlSMQMN3h47Ig9LATJ5ZQammBGIwxqNhiy6qakWm10ZluSvbfLuGbd3iIGs6Qtqtc21tdobtcBmTw/kP5xoPo81HnSJy2m0G4QpUJ6zVUrVh6uB54ZRctAasyLIB0a3n2zGpe7hko5eJh1pG2BRTbuERRutF15JG31d9QRT5+MZ7rUx+yyh76/BjF7oXJLbsozzXo3UlptD/AGJLDZ5wCKL2Sgdlt2+OwJMslQcMht4co7B5NYwsDqk+X65w60XdvdbtVFMd+cNQucHs4o6/iHxgQ9rlqt26a1rUVBplCAMCbLox5n4wFUxIYTDsMHWZsxEBX2YY4UA8OMaXqT6LHnXZtsvS5eYlZTGHvewOHa5RYlL0BoC0W6YJchC1O0xwRB7zZDlnwjYtXvRZZ5Mv7yZMaef9qhC3N4lgg0PvHrbqZRdtHaPlyEWXJlrLRclUUA/nxh2BDqZvbfQ/Z2rdnOPxoj+YumvGK/pD0ITD+ytMuu51cCnix842oCDgQamL2bUnTclQkuchRRQBJxAA2AK6ig4AxD6S1L0q2DyZjDg0s4/lapj0Hdjl2HRkeZ31Vt8v8A3aeOUtj/AArEvo/WC32UUWxSlptMiaGO+rF6mPQQECkWrIwa0elC2AilmkKNt5nJ/jERuk/SLPm9Wcolr7CkqCOJxveNI9FNKBzAPOEJmjpTdqVKbmin4iLR4R5tTWKUf9RCr6ZW71MTzHjnHoCdqtYn7Visp5yJX+WGz6jaOOdhsvdKQfARavGMQ1fSTe6We4LVwU4iu87+Aiz/ANMSj6wjRD6P9HH/AHOUOV4fAiCt6OtHn/dh/wByb/niOM5bSKHJhDeZaxtb4xp//wDO7B/7JHKZM/zQQ+jawH1Jg5TH+Zhlg8WR2m2D1TXjsjUfRvq0ZEs2icPvpowBGKSswKbC2BPIDfDrQuoVillZvRs5DEpfcstLxuG7kcKHGsWi0Tgoqf1xhtWYzn0tWy8JVlqaH71wDjdFRLXxDH8i74yObJDrfDKhU3qAGp7Q7ROOzwic09rGJ9rmTmqUZzSmfRjqrTuAPeYrhlzLROuyJXUFTtOGNWJOFBnXIbTAu9bt6LrDLs9hlEduaBMdmpeN7FQeAUgUi3/bBvEZHoTXORJlSpLMxZQsrqqzBmFFF24DeqRhTPZFotVptNB0ch2J3ggDnUiMNLRbZNmmkGbLlORiCygkHnCvSgjqnDZ3RR1l6QIJmdFKGytK+TP8IfSrU7KsoEVpViKgE5k4nARqCpXSGlQuCYnfsERlkYlqtTHa2zjCEuXvhQmEHaYipxO2M91y6lobqEhlDVotNqnrE+7ujQTNCpUxQteULvKZJRmEoRUE0HWqMiB6x2wUxFytamVQvRDAAYzhsw9iBEZ/Rto/4VfEf54EZaxTbkBZeMXqXqG3rTlHJSfiRDqVqTJHanMeV0fWNZRsUC0yDeYgbT8Y7YNGzZzrLlIXdsAo2+OAHE4RoP8AVuz0YokyZd7TEm6NmylccPnFs9G+hFVmmBFAGRFaljkCTnQbMqtD4rSmoHo6l2QLNnUmWjOvqy+CV2+8cd1I0BVjqiDiM6QAjscgyCBOqsHgQIk7AjoEGAiQoEdAg92CsIk5AgsHCRJyDBY6I7Egjscgc4Q7CDG/+D+P/wAfjyz4Tfz7G72ufu8NvLM5MMg11miva3S5s2y2hJP7VpThPxFSAIsBWsFCBcYQxjVj0TTWAa2NcX2BQue7FV2Z1PARf/6uWeVIeRLlhUdSr+0wIp1mOJOOG7ZFimTBDO0uAKk4RJlOpuqs6VbWeelEk3hLc0o7HAMorWl2v73CNHm6RCimZ3fWGFst1cFy3w1liDUXnTi5qxr8oCt1CC23BQPidu2CEQCsSFvQS/BwgjqgVyi04o3pf0syWdJCGhmVL0OPRrmORJHcDCWps4tYZFT2QQOVcP1wjmtllS0va3NayrsldwIl9IT4vSHWptjZbFIDU7Nd2ZJHfSkZ5NT5P4EObg3r+u+BGW1Xm60BaFbOxr7Tov8AChhfR+m50+YEaWkuWQSxvOzXQCcDUAHuiC+0c/CJ7VzRcxpZtNPu71ziaA3m5AgDnyhvKyWs5Fo0LKmtZ3QqBemdVQFBuilADndPHdFw0b0cmWEIMumZYUUnabw6vnlSGGhNGXW6RgCaUTghA+nmYnkEdLWZCqUIBBqDtG2OkQ2Njl1qFuk5lCVJ5lSCe+CPKYHCY/I3T5la+cZJ2orCsNEEz2lPND8Q3yhZTMHqIeTmvgV+cCLhYOBCAtJHalTBxoreSMT5QP6SlDtPc/6gKfxgQo6Cx2E5VoVuyytyIPwgxiTtY4RAgQJ2OVjhhlpLSkuQBfPWbsooq7cl7xicBXEw4D6CzZqqCzEKozLEADvMV21aQtLjq3ZAOQpfmnyur4GGEjRsuYQz35rAVLTWvEA5dUmgruAEanCs+UTNp1ssyg3WM0gVPRqSKfiwXzh5Z7Q0xBMmp0S5hGIrvBfYD7uPHhWrXo0vLVJKuCHD9IKjrKcMcMAdnCFpGgy37Z3mke2zFQeRNPCNeA8kladY5daSlac3u4J3ucPCsd0RpCa8wrNVFqpZQtcACBiTnWu4ZGG860yrODWhIFSNgA2nd8YeaClNdM2ZXpJtGofUQdhOFAanixhskEupUQUoMawhaLWqdo47hnDGZMmTQfVTcMz3xhpzSGkEXBRVoqel7VPmNdSigipmHELngqbW4nDnEzPKDAGGUwwI0ssm6oWpagpVsSeJO8w6VqQmY5ASpeCs8EjhMBdDQdDCFaQy03ajLss+aMCspyvEhTTzpEkBXpZLmnVLPNZ8MXY9UZ1Jpu3RM2KTSWi7lA2Uy4fOIubYeoqyrvRJJ6xxrfCKerU5Mb55jlEuuzZTKLkeJYId4jkEv/qv84EZxpmyaMtbYCzuPxFF+LV8o2PVTR9NHypL4ME6w3MSWPmTFbqWZRmCRWtajGLXJa7Sm6EUs9uSyyVM1gktbq3zgoJwFTsqd++JGzWxHAKsCDtBqD3iI62WaXaJEyzzR1JilT37QdhBoe6MW0xqjpPRbF7M8x5IymSScB78nHHiBTjDoeggYbWi1KlWcgAbTlGEaH9Llrl0E1Zc4bfUf6Exb9YtZTOsUq2SkvS60eWdz35UwGm40Fd7CNSaLcaLo7Tkib2HrxutTxIiaVhGB2jSVmkSVlsbShWajIJdzApKJBDsa0fpya0JqOUa5q/pUTZEuYRdvKGI3EqCR5xq8ZmwSrBejoaGqWld8KCaN8YLsyzI3aRG5qD8RCY0fK2S1H4RT4UhUON4joaJEfsKe/3TJg+DQPsg9qZ/3H+bQ4ERGsWmhZ06ovTWN2Wm9jlXht5AxIlpe3dERLRnac/ZUsaKPac7Bw2+YYaOsShi7OZk7C8zOqk0rhwA3Cg84V1f0S1L0xiZ00XmYjEKeGzYANgoNhhzN1bs8sMzkj35jXttagE0rUxrcGaEqfKM1ZLG6zA0BUEmufWJKmoGY3UhppbTKSRMC1Yr1atQAscNgxpUZRGpLldMXkXmKJUChNWqQHNOdaZjA4Vjk6wlpVxg2eOBBvZlr1KZ5HlDtHQ2reuQr0douBaG66qQQ2ZBArXImvDbDm26xKzlZTGoIyyoa0Yc6RWJGrVmkuJlotCuoqFVmUAMwpU3TUm6SO8wdrIZjEWaW0tCADOcEC7j2EOeBwPwpi8RyTOipazpt5j91LarbekmihC8QtQx404xYLVpVmwQUG/bENYNHiWipLqFGzOpOJJrmSSSTtJh/LFMx4fT/WM26ZClnk1NWxMR2uGtMqyySztdQYYdp22Ko2nP54Q9tNsCoTUCgz3DMk7qCMA1t0ubdPLsSJS1WUp9naxHtNnyoNkSP7V6WLQZlZcmUJdey14sRxYEAHujSNW9OS7ZIWamFcGU5qwzEYDbrBdF5akbeEXb0O6RKzpsnYyXx+JSAfJvKMtNbgpaCF4RaZAirPCbzaCphB5uQzO79bIMqhes5FR4AbeUSHlSy2LYDYv14+Qio+kXWSUsl7KrVmvQELjcW8GN47CQKUzxiJ1x13mPelWOoGTThmeCbh73hvihWfR85mwluxJ84U1/RNopZlqcZol0puFWPgooeJiRlPljj+t+MVHVbR01RWcTgKIhJ6oJqaDZUxabKl3eOdPLbFVC9H3/AMf+aBCvRNu8mgQNaZyq3lxriMRFrBitWFl6TcQGNPynHjFjVoIacK0NZWscgOZYny7wzF4eG6vCOWylxgcRtGygIJhvP1bsjChs8r8qBTjicVodsMZF05qnYLaKzpIDn/ayuq3MkYN3gxH6B1ImWQTJUucJ9mepuOAJiEihpgVcHCoIG+D/ANTpS4yJs+RwSYaeDVrBjYtISqdHaZc4VynJdNN95M4Qj5+pKvMVpl4hMFUIcBgBmx2ACprlFc151gtFPs1lkWhJaVDOJT40PqmmP4vDfF5GnLfL/aWS+PakzQf7rYx1dfZa4TknyT/zJREVtqxh8vSduTKZaxzDn4w8la26SXK0Wnvlg/ERulm1xsz9m0SvzEL/ABUiUs+kw4qrKw3qQR5Rdphdl130v6rzX/8Ark/BYu+pmkdNWmYpnASpA7TTJRVm4IpNa8SKc40MWxv0IN9oJ2xai6EqNrH590VPSuibW1qWaqLMVALtXCi8Sb9duVBgMqxZ0mnYY6ZzbzDLgs0z/t7kVl2dKbROmE8qLLHxhC0aItDmsyfJXgELYf8AyN8oeTXJ2nxhuUi8qsNRodFJP2uYpIoTJSWpI3VKtTupCczRFmJqyz5x3zZ8yneqsFPhD0S4VEuLajWx2GWh+6kSpZ3oihv3qV84kJdjrifODSCBAtNqu1AzMIITCFhs8ysEd4TLwJTPSnpW5IEoHGaaHf0YoX8eqp4ExnGg9FGeasaKTdUClWY5KtcK0xMSfpDt5nW1kGISkscTm395qd0L6I0S50nYJIr0csdIaZVS8zk8yFHeIiZ6wav9AGpXq4OpINBkSCAMtsM/RepXSFNyOPhFx0s4mvMBxvlq8mJisejWT/bZrn1ZWPNiv0MFLVXmQkWJwEJywWxyXfvhppnTcuzJjix7KDtN9Bx+cCPLVapchGd2CgZsdp2AbzFD03puZajdWqSfZ2txY/KGOkLdMtD35pFB2VxuqOG88YFma6ahSRxwHls5xbiOrFo3f8K/URN2ayEUouG+vyGHlCejxfGRHJcO5hjEpJXHZ8W88YNOOy0alBjv9X4GvlDtAVyOJ2KMfE0rHQnf+I/IwcLXI18QPmIiLfm+/wCf0gR0S23L5QIkLosEzghGDKwqMh1TmBEja2rSmB4REWK0dHNQ1qK0pXEA4HmMdvnFjXR7MTlTfFDVP09rsLM3RTkZg6NddaVByxBzGIyid0JrvZbSbqM6vSpV0OWFesKimO+K3r/qi88K0si8laA5EHMV2ZCMqttkmyGuurIwyzHgRn3GNRjXpmTPVuyytyIPwhSPONg1stMqnXvgZB+tTvziy6M9IzjtPNXHPCYvgeyO4xJtMAjZsjP9GekVXoC0lzlS8ZZr+b5AxYJGtsk0vB140qviOW6IlNO6vWeZLmMZShwjkMoumt00Ju0rjvin+h+YSbQ5OYQd/XMXRtYbLMDotolXih6pYBqXa4q1CMDFd9F9gEuzhsavRjXlhEF+Dx0zab4QBjtYEeSZtYOzQxlvjCzTDEh2eCh4RaEnlA7/ABMSOjMgj25FzdRzIir6W0eZs9ZSGhKM3aIFchUg/wAt8Q2jdEzVs84tZzaZ6lgt0m7gxUGlQTShyG7KLcM460KVaFYVUgjeIRmvjELqbKK2VaihLMSNxwBHiDEmxjTNdd4bz54VWY5KCx5AVPwg7GK/rxaujsNoORKXB+chP8UQZRoy0h7WsyZmzlubtUjzPlGg2LSCyhNcKDMMsojYVAYi9TwB/LGdaDs6vMRWr1piKKCpBLZgbxn3Rodus3QO0ssOkVgwfAAA4ZMKYXqnvGyKFE6vK04WibQgBwFvArVAuYJoDU1yxh1qHY1EuZMui8zEE7SAzUrC1stjPUs5YCp4YcNkVmx6bmLZxJli5XFn9Yg7Bu24wVLXp/WcSqpLo03L3U57zw8YpyrMmOXYl2ObfrZwEHslgrviVstjGyhPu1B/XfBSTs8oL2qVOxTUn8u2JSy2baJY31Y0PcBXzAg8ixEZ3abKgfEUp5wskvHBSeZqn975CM61hRJ1TTrcqCn76mg7zDhZt0dbq14givkTDVXUYHBtyVr3LDmQjV6qilMb+Df3YiXQ1PZJG/D+FoN9qBNASx9kA4cyMB3mECLx9Y02A3l7zh5mDzbPVaN1BlVHIp8B8YkdC7u/ggRFiwS987xnfIxyBFjIunqVuexQAD8O0csuUSWjNaFTqsbyjDCpYU3gYxFTkAJJ61d5rTkD8Iaz5tRgwpspDOk0KTPlThVWERuldX0mKVdFYHYQCIzSfb2ltVWKNsN44/rdEpo70gT5WE1RNG8YNTlkfKNRk2016M0NTJYyzuPWXzxHjFM0lqdapVfu74G1MfI9aNk0brzY51AzdG26ZhjzOHnE4LLKmCqspruMIeYpssqaMCCNhFD4NBpFpeX2HZPwswj0ZpDViXMFHlqw94A/GKtpH0aWZqlUZD7hI8jUQJkjaUmHtEP+NFbzpWLDYfSJa5YArLIHu0+GES1u9FrD9nN7nX5j6RCWrUC2Jkqv+FqH+9SFJ6zeled60oHkw+kSEr0sj1pL+A+sZ7P1dtadqzzO5Q38MMZlmde1LZeaMIk23Vv0hSbVOWVQo7ZXhStNla50xi7Xo8v2G2GVMSap6yMGGJzBrTvy749J2C2LNlJMU1V1DDkRUfGCk8vQKwlegwMQVPWGewnNdahCAVrSgNTmMd2UIztPt0arKYdW7s3AVYlaNUkVzEVrWy0MdIMHr0SstRsPVGJ74fWy3ymBDX6gHowrC6Gui5hStO3XHdxMKi+6H/8ATyzvWviSYWYwSxyrkmWnsooPMKK+cBjEBWMUj0q2m7ZUT25o8FVm+IEXN3jNPS3aTfs0vZR3416qj5xIPR1aUky5s24rTg92WWAIQFBVueOHfD3TCibZprMalw+NcnUg1rvqD4xU9D6S6GzTyO1eF0cWFAeQu17otmhJZSTY0mDGqu4b33DGoPBodRraNHGzWQhyTMMtAQdjzQDd5gMR3RCWdWXsoaDaQf15xYtcrQ060FExusZj82wQcwMe+OaOs5ABpVuINByJp5Vg5GC6LW8MZZHEUofH+cSayWHau03H6/yg6qqiri5vYHCv63iFlXIqA4OZIphzIx7oy0EqUa1APNsvrCzINoxPs4E9wjl+mZK/iy8fkDCyGvqnmMK9xoTASEmU3sCnvUr5fOOTQKit6vsjrL3jZzwhxMcVxelclbAnwxPnAlD3GTdTI92YHMCJCSprY3lAp7Joe8ZeZhKRbVc4BmPvKadz9nwhWZKU9sh65Cpp3KMz5wd13MV3XhEhum4HxaBCYknj+9/4x2Ioq0zHByRQfXxah3HAU51IhCdZ8zUknOgoD4RLtLY+rTfU/TOGbSymAN4VxXao90VOHA926IK7abNmLo/Nu+nfEBPlTchXuy8f5xerXYy2F3DeTTwpjEZMsjLg5B47e9fn8IQp50e5xJp4mFbFPm2c1lTZi02KTd/dyicbRZBJW9U+1l4HGEptmp2qA+R5GNQJDR3pFtsqga5MHvYHxGHlFksHpYknCdJZTvWjDyofKM9m2PcK8NndDZrMMcKcDEG22HXGwTspqg7mND4NQxLqsl+y6/ryjzm1n747JeYmMt3T8LEfCJPRv9FqcqHkRBH0FX1Ywiza222XlPY/iCt8RXziYsnpOtq5iUw4B1PiGp5RYmpT9U0bOUp5qPpC0rRxkKqBaKMgBgOEZ9ZfTBNHbkn8syv8SxK2f0vyz20mrjtCHvwgxLiss7ocSrIx2RB2XXdJoBSYpr70sHwrWHi6aLesf3h8jFiNtLagy50xnM1lvYlboNDQA0NRugti1GscjrEvMYZBiKcMBjTvh79rrtPj/OAZ4GZA5kQopNaGzQz0jp+zyhV5yDgCCf3RjFN0x6RgKizSSx9uZgv7oxPfSLEvLEAVNABtMY/6S9LS59qTonDrLl3SVyvFmJAO3C7lEXpnS1rtX7WaSvsDBP3Rn31iI+xsNkSTOr+khJmVapRhRwCa0zBwIPgdpi16R0/IUBkfpXp1R1s97E4nlnFGs1hmsaKhMWvV3VxVYNaSA1eqhyrsxyY8otR9oWykgvNr0jG8xO85DdE+Aw3Eb1pe8CaefdCryJguhFW7XrFhjd91ajHnSFks0talm7jgBuAT/WM2tGUoy2aqt1xh1xWhGdAaEd1IXLTr2IAX2kF494OI7g0O2NVwl1HvCgpvC0qeVI5IlLQlnqNoxUDuJr4mBE5Mtc1IY8TUjhXZypCpmGtDVRvpX+9s7xAm40CSqj2uyByI61OKiBKsVRSZMLj2QaLTjjePee6IlJW9br8a4+OI+EAOzCjHozu4/iy8PGEpjIuCId15QVQc2pT4weXLcgX2Db7uAI55nyHCJDKl2tFrvIOJ53jXzMEarYFgK+rtPCp+kFmMB2AScuqQFHMnqj4wqLGWH3hr7oHV79reQ4QEj9iX2R4wIcESxheA/MfrAiTlost4ZkHMHceWRhspPZa6p4ZNxH02cYECECWixEgEMajYeyeBAhnMnAAgSiGGagCo4ima8YECJEDZ2YBqEb0IAJHA5g/rCGz2QHsrwJOBB3GuMCBDAYzrGwOIw23cSPHMd0IzLCDiOtuOfmcBAgQg2n2MjZQb86cwIZzLDjjieH0GyOwIQReyU2U54QjMsVM8PIQIESJNZhlTOCfZDAgRIT7NXDODrZj+s4ECJD9EdpPnXyhVLOTnlxzgQIkXSwDPLyh1KsJ3V45QIEIO5Oiandy/WMPbNo0br3EDDzw8CYECAxL2TR9MRReAy7/5Uh2ozVgGO0DHxBy74ECM2tFrOG33R7Jx/wBO6HLTVwDjPIDrV7s++nfAgRVDK5BoMBuY1P8ALvJjs50NDMAwOBONDsocwYECBCiY47FSP+ZWvdhXxgsx5bj7xbppS9u/OMhzpHYEBEkM1AJRLqPWfKnBwOt4HnBpqVwdSuPcedOqeR8IECDUPLtmN1aPTA3fV4E9mvDAwWaUPVJMuuypWvAbD3QIEKcFmG5P3B9YECBBpx//2Q=="/>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4" descr="data:image/jpeg;base64,/9j/4AAQSkZJRgABAQAAAQABAAD/2wCEAAkGBxQTEhQUExQVFhUXFxwYGBcXGBgeGBgVGBcWFxccHBcaHCggHBolHBQUITEhJSorLi4uFx8zODMsNygtLisBCgoKDg0OGhAQGiwkHCQsLCwsLCwsLCwsLCwsLCwsLCwsLCwsLCwsLCwsLCwsLCwsLCwsLCwsLCwsLCwsLCwsLP/AABEIALgBEgMBIgACEQEDEQH/xAAcAAAABwEBAAAAAAAAAAAAAAAAAgMEBQYHAQj/xABMEAACAAMEBgYHBQQHBwUBAAABAgADEQQSITEFBkFRYXETIjKBkaEHQlJiscHRFCNygvAzkrLhFRYkosLS8UNEVGNzk+I0U4OEsxf/xAAYAQEBAQEBAAAAAAAAAAAAAAABAAIDBP/EACIRAQEBAAICAQUBAQAAAAAAAAABEQIhEkExBCNxobFRA//aAAwDAQACEQMRAD8AynWSUZlrmEUxIzIGwDbyi1+jOwjppstZ5VjLvVSlcHApiCD2/hFb1nlqZ9ZXXRlUgrjjtyhfVfSU6xzemlygxKFCHqBQlTvHsiOf0t+3x/E/j0fXT7//AE/N/d1olssxOliqTmRmsa9amJuuVqdmyG+k7IX0yiB3UtYx1kzNHYf4axC6N0zbLVpFJqLZ0m9CZQvlrl0M0zGjE1xiQ0hIty6TszzJtlWa8tpaMgcoEW+xvKxBJqxyO2PTv9ePDzS9kb+l5Ch2UtY7of1qo5JrzAx5mENbcLdY0dma8ktS2AJPSMC2Wcd0vYrb9vsbG0yDNZJqy3SWboCrVgVLG9Wp2xH66WC1i1WMzpyTHYgI6IECUmLmteti1e6M3f2oset2j5anR4Ysbs8qGZut94UNK92HKENf9B0kSLgd+j6TEksaPdY1O6ohlrlYLUEsgnTw5NrS6/R3ejIVsxkcaY8Ida36anWaWt4pPWcXUEVFyiqKdUG9m27KK8r8YfHrd7/xn2qzUtsr8dPExY/Sk1DYzvlMPAp9YrOr5H2qS14ftFwod8Wr0oSgUsZJIos0YCu2XxG6M+mvalSSCyjKuHjDs6vVJN8EDYVI37RWmUMkurdpeJBzIA8hX4xoNnRCKXh1gQcRgVNfg48DGLez6UVdBtWpeXSlagmta1xBFcicq5QvpYgCXQg+0QdtEricuzExpRLnROpyvK2WBIAH+KIW3Lerl2t528hCddsb/eHrXRcwOxesh345ecTDWmVdISbU8ic+/lthvofU212shpSKEPrOWCkcDdqw4qDGj6E9F1nlkNarQHbO4rBErTHAGuzO93Q9sXtnE6VLEqUzywXoSxqetVyR33RSEX0HMnsDZ7NNu0p1UmMCa76R6EsNjsEj9mLOpG2qVwyxOMPH07Zl7VokrurMT6xUsc1V1btkuW6PZZwqysCUYDAMDmBvEWqVoW0YVkzOzTLgIu/9YrJ/xVn/AO6n1jp1lsQztlnHOan1iSnS9GTxZLMhlTLyooYXTUES0BrQbwYoOtOqdtm2hmSyTmBUY3GphxNN8blL1isZytVnPKbL+sLppaznKfKPKYn1h8oJO9edLJqHpEOCbHNpXaF7sKxP6R1Y0iZik2aYRdNSuOJCjxBQnL143VLShyZTyYQorDZBsOPOI1UtiP0hsdqJvMCejYkqVwOApnu3RYtF6EtIkhTZ5wPSsadG1aUWhyywMbb3Q10nblkSzMetBQBRizMTRVUbWJwEKxkmuGrlonLLCyJxoTW6jHMDhFbGqdrVSv2e0UrX9m2fcI3uy2dyvSWkgGlejB+7ljOhPrkDNjhuAit6Y9IEtCUs8vpSPWxC/lABZh3AbiYfkZjPNYrDNSxSQ8t1pMFQVYU6j51EUKyKgmsBmMa12HONjka/WuYAyJKYEVoF2HLtTRX+URukGsNpb+1WU2aYf9tJBAJ95MmHIseUGNS4q9k0raWl3ummAGrAknrGhU47hQwnK0lbFJK2hqtmTdqcLoxoTlFi0xoVpMqSqGWZdSEmrirVOH4WxPVzhhP0dPQgGegrvOA8Fzi6ntzuu2W22uYrrOmX0ABHVUUOOOCiJW3yWOj5tATU7BxURF2FnQvWcszAZA4Z71H6ESumpx+wPxIy/GIjPg3sdm+7So9UfAR2JHRsmsmUd6L/AAiBEwxSbpGbNPUAQAAELgCd/fDS0Xx2mJ7zCmjgbx5QfSarUUJOG6kEmO1tt1Kej5Q1vkqa0a8MCQewxzHKNG1ssSi26KShK/epiSTQKuZrU5mMj0VbJsmYsySxV1NVNAaGhGRBBwJift+nrbOMmZNmtelluja4i3SQKkXVGymcbnLrGbO2iaxWQJbdFqmCgz0AqfWljaeZiE9IMgSW0eRfN2a/arWpeS3hFUtOl7S7I820l2SpQlsVJFDSmWEMdMaWnTRWbaHmFTVQzsbtSK3QThkPCK8mZGn6+yzLSzm8xDW6XW8xIoRMqBU4DDZCfpMnmz2aQEAAMxlI4MhJx7jGVTtJWiYAHmT5gBDLed2AYZEVOBxOPGDzLRPmU6XpZlMr7scfzZQWnxSGh7VLM6V1bpvim7OLr6RZIaRZTWlGmjzEUPR6UmISgWjCnWqfKNF15A+zSSQDdmtSuQreOW3KD00z9tHuAGNPdFcTxpu4xcLHYLD0K9JKa89an7zE0G2uw1pSKjIV5kxVQM7saBVBLMeAGJjRLHJ6OUkpws2aK9QGqIScQ7jtHKqoebCGQcriETVWyzATKRgqzADMZ3CBKqWFScWoWoq1OESWjtAyJJb7PLM1rxIecKqm67LJphve8dtBEw0t7ovhXpko6oVfZQLRVHAYc4TOlVoVAIIHYAx7ht7o1jled9Gk3RTOb0+azE5gE48zt8oCtIk4Ii14AV72hjaNKM5p2Ru298NZbgEE0pGmdp5adJs2AAHIRFzq4k4mDSmLE0GX6EObNY8y5/XPZ8eMFpkRjSXbAZ/rZ9aQ0tOrZPWZyTuwMWYsq4CC9LyjN7bnSuaH0JLc3WLV3Cgr3gVix2XRsmVgktRxpj3nODSHUG9RRTGuGHfEXatKs7XJClmO2lfAfMxfCttStpmSkFXujux7hnDaxaQaaSLNKmN71Si+NY7onVo3hMtLXm9iuH5jt5DCLQCAKLQAbBgPARL4NLDYrccWtbyh7MtnY/vMaeUXLUmwPNbpZ02bOWST0ZmtWs0ihYCgGCnd60VjpncrLTF5hCqOJw8Iv2mrWmjbAbpFUW6nvTWrjTneY8ozjc+Fc170402YbLKaiL+1be3s8hu2nlFdlSVUUXv3niTEfouYSt5qhmJJriT+vnD9XjUYtR2hLcbLamGwNUD/AJcyvwe95RZHoxbAUJPV2UOzlFS1ilkPKmDjLPf1l8Cp/eic0dab8tW3jHmMIqXbO/2eaZVA0ifiJbYpeHaThhQqRiNmUJW3V/rF0cmUaDr9uWwr1WIzzNG2wnrMP7OXrQy2ExTxU4043b0Tep2m5U6aZObPKN9aYVW7t72jHLhOWa1txXpVlCFgLt0jZ+uIg+sZpYObD/8AT+UPdMaCazzHFS0tiCh2rvU8t+0Qx1oT+xIN7r/ETD7EmTE9odP7PJ/6SfwiBB9G4SZQ3Iv8IgRrGWIdAQOqJY44kwtZdGXiC5rThhDL7Sd9MvnD2RpItRAMwQCK4YGMOoWiVKXqrWu0g/CGvRS+JPEkw3xIH6ML2OSpYB2CgnEknAbTQYxIaWi+qgPdD6x2KY+KSzTeAaeIGESNnnWZKAOrHAXVlM10KSQatRTWgJFcaw405pnpkVZZagW6zHBjjsArQf6QhAWw3Ki8CwOIGQ31O/lDTpzwhxNsigVrgO88obgExEpZiby1rmNnGNW03ohbTZl6RujlpNvNMJoB1SMqVYm9QKMSSIz2To8SKNPNXzWQCQ28Gac0X3R1j7ucaNqxYzaklzLVaZZpW5LDIAldgRcjTaanzhkY5XOzfQOhQay7LLMqWcHmsfvZg95vUQ/+2veTFmTVvo1pLdR+X+cTcuzKigKBd2BcoiNNaaSSDUgsNlcF/EflnG3C8rUVpvR7y0vX1FcBibxPAU84pekFAatSTTMnGo4w50jpvpiWv15beAAyERiymY3QMfGndtbhsitPGV1bSzMARf45N47uJh2tmAzNf1v+kS+jdV7Q1LssqD6zm7Xia9Y+ESX9SJ5zmShyvk/ARlrpX3cKoA240EdW0dUCgr3HPuhbSuiuianTS3YZhbxI5mlO6sR11u+IlJrwyt+kVlCrZnJRmfoIJpG19EuVXOQ+Z4Qrq1q001untIJBxVDm24sNi7ht+JWpCehNFWi1npHJlydmHa/CDn+I+cXCyWCXIW7KUKDmdrHeTmYel6DhDSdOjMaojPBOkpCLThxjkizPPmy5ErtzDSvsrmzHgBU90dIx8rn6N9G9I72th1VrLlcT67f4e9t0QHpR0obTaxZZcy6LOAWIxPSGhOFdi0Fd96NIt9plaPsTMBRJErqj2iBh3sxHeY852nTDXy6k3phZ3dwQS5xOG6lYy36W+yrdABJam05nwhZXhjoZHmgFL0xmFaAEkYAHADftptiStGjLRLBZ5E0AYn7tj5AQsYq2tenOsJSjAEFuYIYUPcYc2DTiyUKsCTUlSMQMN3h47Ig9LATJ5ZQammBGIwxqNhiy6qakWm10ZluSvbfLuGbd3iIGs6Qtqtc21tdobtcBmTw/kP5xoPo81HnSJy2m0G4QpUJ6zVUrVh6uB54ZRctAasyLIB0a3n2zGpe7hko5eJh1pG2BRTbuERRutF15JG31d9QRT5+MZ7rUx+yyh76/BjF7oXJLbsozzXo3UlptD/AGJLDZ5wCKL2Sgdlt2+OwJMslQcMht4co7B5NYwsDqk+X65w60XdvdbtVFMd+cNQucHs4o6/iHxgQ9rlqt26a1rUVBplCAMCbLox5n4wFUxIYTDsMHWZsxEBX2YY4UA8OMaXqT6LHnXZtsvS5eYlZTGHvewOHa5RYlL0BoC0W6YJchC1O0xwRB7zZDlnwjYtXvRZZ5Mv7yZMaef9qhC3N4lgg0PvHrbqZRdtHaPlyEWXJlrLRclUUA/nxh2BDqZvbfQ/Z2rdnOPxoj+YumvGK/pD0ITD+ytMuu51cCnix842oCDgQamL2bUnTclQkuchRRQBJxAA2AK6ig4AxD6S1L0q2DyZjDg0s4/lapj0Hdjl2HRkeZ31Vt8v8A3aeOUtj/AArEvo/WC32UUWxSlptMiaGO+rF6mPQQECkWrIwa0elC2AilmkKNt5nJ/jERuk/SLPm9Wcolr7CkqCOJxveNI9FNKBzAPOEJmjpTdqVKbmin4iLR4R5tTWKUf9RCr6ZW71MTzHjnHoCdqtYn7Visp5yJX+WGz6jaOOdhsvdKQfARavGMQ1fSTe6We4LVwU4iu87+Aiz/ANMSj6wjRD6P9HH/AHOUOV4fAiCt6OtHn/dh/wByb/niOM5bSKHJhDeZaxtb4xp//wDO7B/7JHKZM/zQQ+jawH1Jg5TH+Zhlg8WR2m2D1TXjsjUfRvq0ZEs2icPvpowBGKSswKbC2BPIDfDrQuoVillZvRs5DEpfcstLxuG7kcKHGsWi0Tgoqf1xhtWYzn0tWy8JVlqaH71wDjdFRLXxDH8i74yObJDrfDKhU3qAGp7Q7ROOzwic09rGJ9rmTmqUZzSmfRjqrTuAPeYrhlzLROuyJXUFTtOGNWJOFBnXIbTAu9bt6LrDLs9hlEduaBMdmpeN7FQeAUgUi3/bBvEZHoTXORJlSpLMxZQsrqqzBmFFF24DeqRhTPZFotVptNB0ch2J3ggDnUiMNLRbZNmmkGbLlORiCygkHnCvSgjqnDZ3RR1l6QIJmdFKGytK+TP8IfSrU7KsoEVpViKgE5k4nARqCpXSGlQuCYnfsERlkYlqtTHa2zjCEuXvhQmEHaYipxO2M91y6lobqEhlDVotNqnrE+7ujQTNCpUxQteULvKZJRmEoRUE0HWqMiB6x2wUxFytamVQvRDAAYzhsw9iBEZ/Rto/4VfEf54EZaxTbkBZeMXqXqG3rTlHJSfiRDqVqTJHanMeV0fWNZRsUC0yDeYgbT8Y7YNGzZzrLlIXdsAo2+OAHE4RoP8AVuz0YokyZd7TEm6NmylccPnFs9G+hFVmmBFAGRFaljkCTnQbMqtD4rSmoHo6l2QLNnUmWjOvqy+CV2+8cd1I0BVjqiDiM6QAjscgyCBOqsHgQIk7AjoEGAiQoEdAg92CsIk5AgsHCRJyDBY6I7Egjscgc4Q7CDG/+D+P/wAfjyz4Tfz7G72ufu8NvLM5MMg11miva3S5s2y2hJP7VpThPxFSAIsBWsFCBcYQxjVj0TTWAa2NcX2BQue7FV2Z1PARf/6uWeVIeRLlhUdSr+0wIp1mOJOOG7ZFimTBDO0uAKk4RJlOpuqs6VbWeelEk3hLc0o7HAMorWl2v73CNHm6RCimZ3fWGFst1cFy3w1liDUXnTi5qxr8oCt1CC23BQPidu2CEQCsSFvQS/BwgjqgVyi04o3pf0syWdJCGhmVL0OPRrmORJHcDCWps4tYZFT2QQOVcP1wjmtllS0va3NayrsldwIl9IT4vSHWptjZbFIDU7Nd2ZJHfSkZ5NT5P4EObg3r+u+BGW1Xm60BaFbOxr7Tov8AChhfR+m50+YEaWkuWQSxvOzXQCcDUAHuiC+0c/CJ7VzRcxpZtNPu71ziaA3m5AgDnyhvKyWs5Fo0LKmtZ3QqBemdVQFBuilADndPHdFw0b0cmWEIMumZYUUnabw6vnlSGGhNGXW6RgCaUTghA+nmYnkEdLWZCqUIBBqDtG2OkQ2Njl1qFuk5lCVJ5lSCe+CPKYHCY/I3T5la+cZJ2orCsNEEz2lPND8Q3yhZTMHqIeTmvgV+cCLhYOBCAtJHalTBxoreSMT5QP6SlDtPc/6gKfxgQo6Cx2E5VoVuyytyIPwgxiTtY4RAgQJ2OVjhhlpLSkuQBfPWbsooq7cl7xicBXEw4D6CzZqqCzEKozLEADvMV21aQtLjq3ZAOQpfmnyur4GGEjRsuYQz35rAVLTWvEA5dUmgruAEanCs+UTNp1ssyg3WM0gVPRqSKfiwXzh5Z7Q0xBMmp0S5hGIrvBfYD7uPHhWrXo0vLVJKuCHD9IKjrKcMcMAdnCFpGgy37Z3mke2zFQeRNPCNeA8kladY5daSlac3u4J3ucPCsd0RpCa8wrNVFqpZQtcACBiTnWu4ZGG860yrODWhIFSNgA2nd8YeaClNdM2ZXpJtGofUQdhOFAanixhskEupUQUoMawhaLWqdo47hnDGZMmTQfVTcMz3xhpzSGkEXBRVoqel7VPmNdSigipmHELngqbW4nDnEzPKDAGGUwwI0ssm6oWpagpVsSeJO8w6VqQmY5ASpeCs8EjhMBdDQdDCFaQy03ajLss+aMCspyvEhTTzpEkBXpZLmnVLPNZ8MXY9UZ1Jpu3RM2KTSWi7lA2Uy4fOIubYeoqyrvRJJ6xxrfCKerU5Mb55jlEuuzZTKLkeJYId4jkEv/qv84EZxpmyaMtbYCzuPxFF+LV8o2PVTR9NHypL4ME6w3MSWPmTFbqWZRmCRWtajGLXJa7Sm6EUs9uSyyVM1gktbq3zgoJwFTsqd++JGzWxHAKsCDtBqD3iI62WaXaJEyzzR1JilT37QdhBoe6MW0xqjpPRbF7M8x5IymSScB78nHHiBTjDoeggYbWi1KlWcgAbTlGEaH9Llrl0E1Zc4bfUf6Exb9YtZTOsUq2SkvS60eWdz35UwGm40Fd7CNSaLcaLo7Tkib2HrxutTxIiaVhGB2jSVmkSVlsbShWajIJdzApKJBDsa0fpya0JqOUa5q/pUTZEuYRdvKGI3EqCR5xq8ZmwSrBejoaGqWld8KCaN8YLsyzI3aRG5qD8RCY0fK2S1H4RT4UhUON4joaJEfsKe/3TJg+DQPsg9qZ/3H+bQ4ERGsWmhZ06ovTWN2Wm9jlXht5AxIlpe3dERLRnac/ZUsaKPac7Bw2+YYaOsShi7OZk7C8zOqk0rhwA3Cg84V1f0S1L0xiZ00XmYjEKeGzYANgoNhhzN1bs8sMzkj35jXttagE0rUxrcGaEqfKM1ZLG6zA0BUEmufWJKmoGY3UhppbTKSRMC1Yr1atQAscNgxpUZRGpLldMXkXmKJUChNWqQHNOdaZjA4Vjk6wlpVxg2eOBBvZlr1KZ5HlDtHQ2reuQr0douBaG66qQQ2ZBArXImvDbDm26xKzlZTGoIyyoa0Yc6RWJGrVmkuJlotCuoqFVmUAMwpU3TUm6SO8wdrIZjEWaW0tCADOcEC7j2EOeBwPwpi8RyTOipazpt5j91LarbekmihC8QtQx404xYLVpVmwQUG/bENYNHiWipLqFGzOpOJJrmSSSTtJh/LFMx4fT/WM26ZClnk1NWxMR2uGtMqyySztdQYYdp22Ko2nP54Q9tNsCoTUCgz3DMk7qCMA1t0ubdPLsSJS1WUp9naxHtNnyoNkSP7V6WLQZlZcmUJdey14sRxYEAHujSNW9OS7ZIWamFcGU5qwzEYDbrBdF5akbeEXb0O6RKzpsnYyXx+JSAfJvKMtNbgpaCF4RaZAirPCbzaCphB5uQzO79bIMqhes5FR4AbeUSHlSy2LYDYv14+Qio+kXWSUsl7KrVmvQELjcW8GN47CQKUzxiJ1x13mPelWOoGTThmeCbh73hvihWfR85mwluxJ84U1/RNopZlqcZol0puFWPgooeJiRlPljj+t+MVHVbR01RWcTgKIhJ6oJqaDZUxabKl3eOdPLbFVC9H3/AMf+aBCvRNu8mgQNaZyq3lxriMRFrBitWFl6TcQGNPynHjFjVoIacK0NZWscgOZYny7wzF4eG6vCOWylxgcRtGygIJhvP1bsjChs8r8qBTjicVodsMZF05qnYLaKzpIDn/ayuq3MkYN3gxH6B1ImWQTJUucJ9mepuOAJiEihpgVcHCoIG+D/ANTpS4yJs+RwSYaeDVrBjYtISqdHaZc4VynJdNN95M4Qj5+pKvMVpl4hMFUIcBgBmx2ACprlFc151gtFPs1lkWhJaVDOJT40PqmmP4vDfF5GnLfL/aWS+PakzQf7rYx1dfZa4TknyT/zJREVtqxh8vSduTKZaxzDn4w8la26SXK0Wnvlg/ERulm1xsz9m0SvzEL/ABUiUs+kw4qrKw3qQR5Rdphdl130v6rzX/8Ark/BYu+pmkdNWmYpnASpA7TTJRVm4IpNa8SKc40MWxv0IN9oJ2xai6EqNrH590VPSuibW1qWaqLMVALtXCi8Sb9duVBgMqxZ0mnYY6ZzbzDLgs0z/t7kVl2dKbROmE8qLLHxhC0aItDmsyfJXgELYf8AyN8oeTXJ2nxhuUi8qsNRodFJP2uYpIoTJSWpI3VKtTupCczRFmJqyz5x3zZ8yneqsFPhD0S4VEuLajWx2GWh+6kSpZ3oihv3qV84kJdjrifODSCBAtNqu1AzMIITCFhs8ysEd4TLwJTPSnpW5IEoHGaaHf0YoX8eqp4ExnGg9FGeasaKTdUClWY5KtcK0xMSfpDt5nW1kGISkscTm395qd0L6I0S50nYJIr0csdIaZVS8zk8yFHeIiZ6wav9AGpXq4OpINBkSCAMtsM/RepXSFNyOPhFx0s4mvMBxvlq8mJisejWT/bZrn1ZWPNiv0MFLVXmQkWJwEJywWxyXfvhppnTcuzJjix7KDtN9Bx+cCPLVapchGd2CgZsdp2AbzFD03puZajdWqSfZ2txY/KGOkLdMtD35pFB2VxuqOG88YFma6ahSRxwHls5xbiOrFo3f8K/URN2ayEUouG+vyGHlCejxfGRHJcO5hjEpJXHZ8W88YNOOy0alBjv9X4GvlDtAVyOJ2KMfE0rHQnf+I/IwcLXI18QPmIiLfm+/wCf0gR0S23L5QIkLosEzghGDKwqMh1TmBEja2rSmB4REWK0dHNQ1qK0pXEA4HmMdvnFjXR7MTlTfFDVP09rsLM3RTkZg6NddaVByxBzGIyid0JrvZbSbqM6vSpV0OWFesKimO+K3r/qi88K0si8laA5EHMV2ZCMqttkmyGuurIwyzHgRn3GNRjXpmTPVuyytyIPwhSPONg1stMqnXvgZB+tTvziy6M9IzjtPNXHPCYvgeyO4xJtMAjZsjP9GekVXoC0lzlS8ZZr+b5AxYJGtsk0vB140qviOW6IlNO6vWeZLmMZShwjkMoumt00Ju0rjvin+h+YSbQ5OYQd/XMXRtYbLMDotolXih6pYBqXa4q1CMDFd9F9gEuzhsavRjXlhEF+Dx0zab4QBjtYEeSZtYOzQxlvjCzTDEh2eCh4RaEnlA7/ABMSOjMgj25FzdRzIir6W0eZs9ZSGhKM3aIFchUg/wAt8Q2jdEzVs84tZzaZ6lgt0m7gxUGlQTShyG7KLcM460KVaFYVUgjeIRmvjELqbKK2VaihLMSNxwBHiDEmxjTNdd4bz54VWY5KCx5AVPwg7GK/rxaujsNoORKXB+chP8UQZRoy0h7WsyZmzlubtUjzPlGg2LSCyhNcKDMMsojYVAYi9TwB/LGdaDs6vMRWr1piKKCpBLZgbxn3Rodus3QO0ssOkVgwfAAA4ZMKYXqnvGyKFE6vK04WibQgBwFvArVAuYJoDU1yxh1qHY1EuZMui8zEE7SAzUrC1stjPUs5YCp4YcNkVmx6bmLZxJli5XFn9Yg7Bu24wVLXp/WcSqpLo03L3U57zw8YpyrMmOXYl2ObfrZwEHslgrviVstjGyhPu1B/XfBSTs8oL2qVOxTUn8u2JSy2baJY31Y0PcBXzAg8ixEZ3abKgfEUp5wskvHBSeZqn975CM61hRJ1TTrcqCn76mg7zDhZt0dbq14givkTDVXUYHBtyVr3LDmQjV6qilMb+Df3YiXQ1PZJG/D+FoN9qBNASx9kA4cyMB3mECLx9Y02A3l7zh5mDzbPVaN1BlVHIp8B8YkdC7u/ggRFiwS987xnfIxyBFjIunqVuexQAD8O0csuUSWjNaFTqsbyjDCpYU3gYxFTkAJJ61d5rTkD8Iaz5tRgwpspDOk0KTPlThVWERuldX0mKVdFYHYQCIzSfb2ltVWKNsN44/rdEpo70gT5WE1RNG8YNTlkfKNRk2016M0NTJYyzuPWXzxHjFM0lqdapVfu74G1MfI9aNk0brzY51AzdG26ZhjzOHnE4LLKmCqspruMIeYpssqaMCCNhFD4NBpFpeX2HZPwswj0ZpDViXMFHlqw94A/GKtpH0aWZqlUZD7hI8jUQJkjaUmHtEP+NFbzpWLDYfSJa5YArLIHu0+GES1u9FrD9nN7nX5j6RCWrUC2Jkqv+FqH+9SFJ6zeled60oHkw+kSEr0sj1pL+A+sZ7P1dtadqzzO5Q38MMZlmde1LZeaMIk23Vv0hSbVOWVQo7ZXhStNla50xi7Xo8v2G2GVMSap6yMGGJzBrTvy749J2C2LNlJMU1V1DDkRUfGCk8vQKwlegwMQVPWGewnNdahCAVrSgNTmMd2UIztPt0arKYdW7s3AVYlaNUkVzEVrWy0MdIMHr0SstRsPVGJ74fWy3ymBDX6gHowrC6Gui5hStO3XHdxMKi+6H/8ATyzvWviSYWYwSxyrkmWnsooPMKK+cBjEBWMUj0q2m7ZUT25o8FVm+IEXN3jNPS3aTfs0vZR3416qj5xIPR1aUky5s24rTg92WWAIQFBVueOHfD3TCibZprMalw+NcnUg1rvqD4xU9D6S6GzTyO1eF0cWFAeQu17otmhJZSTY0mDGqu4b33DGoPBodRraNHGzWQhyTMMtAQdjzQDd5gMR3RCWdWXsoaDaQf15xYtcrQ060FExusZj82wQcwMe+OaOs5ABpVuINByJp5Vg5GC6LW8MZZHEUofH+cSayWHau03H6/yg6qqiri5vYHCv63iFlXIqA4OZIphzIx7oy0EqUa1APNsvrCzINoxPs4E9wjl+mZK/iy8fkDCyGvqnmMK9xoTASEmU3sCnvUr5fOOTQKit6vsjrL3jZzwhxMcVxelclbAnwxPnAlD3GTdTI92YHMCJCSprY3lAp7Joe8ZeZhKRbVc4BmPvKadz9nwhWZKU9sh65Cpp3KMz5wd13MV3XhEhum4HxaBCYknj+9/4x2Ioq0zHByRQfXxah3HAU51IhCdZ8zUknOgoD4RLtLY+rTfU/TOGbSymAN4VxXao90VOHA926IK7abNmLo/Nu+nfEBPlTchXuy8f5xerXYy2F3DeTTwpjEZMsjLg5B47e9fn8IQp50e5xJp4mFbFPm2c1lTZi02KTd/dyicbRZBJW9U+1l4HGEptmp2qA+R5GNQJDR3pFtsqga5MHvYHxGHlFksHpYknCdJZTvWjDyofKM9m2PcK8NndDZrMMcKcDEG22HXGwTspqg7mND4NQxLqsl+y6/ryjzm1n747JeYmMt3T8LEfCJPRv9FqcqHkRBH0FX1Ywiza222XlPY/iCt8RXziYsnpOtq5iUw4B1PiGp5RYmpT9U0bOUp5qPpC0rRxkKqBaKMgBgOEZ9ZfTBNHbkn8syv8SxK2f0vyz20mrjtCHvwgxLiss7ocSrIx2RB2XXdJoBSYpr70sHwrWHi6aLesf3h8jFiNtLagy50xnM1lvYlboNDQA0NRugti1GscjrEvMYZBiKcMBjTvh79rrtPj/OAZ4GZA5kQopNaGzQz0jp+zyhV5yDgCCf3RjFN0x6RgKizSSx9uZgv7oxPfSLEvLEAVNABtMY/6S9LS59qTonDrLl3SVyvFmJAO3C7lEXpnS1rtX7WaSvsDBP3Rn31iI+xsNkSTOr+khJmVapRhRwCa0zBwIPgdpi16R0/IUBkfpXp1R1s97E4nlnFGs1hmsaKhMWvV3VxVYNaSA1eqhyrsxyY8otR9oWykgvNr0jG8xO85DdE+Aw3Eb1pe8CaefdCryJguhFW7XrFhjd91ajHnSFks0talm7jgBuAT/WM2tGUoy2aqt1xh1xWhGdAaEd1IXLTr2IAX2kF494OI7g0O2NVwl1HvCgpvC0qeVI5IlLQlnqNoxUDuJr4mBE5Mtc1IY8TUjhXZypCpmGtDVRvpX+9s7xAm40CSqj2uyByI61OKiBKsVRSZMLj2QaLTjjePee6IlJW9br8a4+OI+EAOzCjHozu4/iy8PGEpjIuCId15QVQc2pT4weXLcgX2Db7uAI55nyHCJDKl2tFrvIOJ53jXzMEarYFgK+rtPCp+kFmMB2AScuqQFHMnqj4wqLGWH3hr7oHV79reQ4QEj9iX2R4wIcESxheA/MfrAiTlost4ZkHMHceWRhspPZa6p4ZNxH02cYECECWixEgEMajYeyeBAhnMnAAgSiGGagCo4ima8YECJEDZ2YBqEb0IAJHA5g/rCGz2QHsrwJOBB3GuMCBDAYzrGwOIw23cSPHMd0IzLCDiOtuOfmcBAgQg2n2MjZQb86cwIZzLDjjieH0GyOwIQReyU2U54QjMsVM8PIQIESJNZhlTOCfZDAgRIT7NXDODrZj+s4ECJD9EdpPnXyhVLOTnlxzgQIkXSwDPLyh1KsJ3V45QIEIO5Oiandy/WMPbNo0br3EDDzw8CYECAxL2TR9MRReAy7/5Uh2ozVgGO0DHxBy74ECM2tFrOG33R7Jx/wBO6HLTVwDjPIDrV7s++nfAgRVDK5BoMBuY1P8ALvJjs50NDMAwOBONDsocwYECBCiY47FSP+ZWvdhXxgsx5bj7xbppS9u/OMhzpHYEBEkM1AJRLqPWfKnBwOt4HnBpqVwdSuPcedOqeR8IECDUPLtmN1aPTA3fV4E9mvDAwWaUPVJMuuypWvAbD3QIEKcFmG5P3B9YECBBpx//2Q=="/>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6389" name="Picture 5" descr="AgileDistribution.png"/>
          <p:cNvPicPr>
            <a:picLocks noChangeAspect="1" noChangeArrowheads="1"/>
          </p:cNvPicPr>
          <p:nvPr/>
        </p:nvPicPr>
        <p:blipFill rotWithShape="1">
          <a:blip r:embed="rId3">
            <a:extLst>
              <a:ext uri="{28A0092B-C50C-407E-A947-70E740481C1C}">
                <a14:useLocalDpi xmlns:a14="http://schemas.microsoft.com/office/drawing/2010/main" val="0"/>
              </a:ext>
            </a:extLst>
          </a:blip>
          <a:srcRect l="6437" r="3912"/>
          <a:stretch/>
        </p:blipFill>
        <p:spPr bwMode="auto">
          <a:xfrm>
            <a:off x="191729" y="1405588"/>
            <a:ext cx="8896452" cy="54204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4161638"/>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2038350" y="1600200"/>
            <a:ext cx="7181850" cy="5334000"/>
            <a:chOff x="1981200" y="1600200"/>
            <a:chExt cx="7181850" cy="5334000"/>
          </a:xfrm>
        </p:grpSpPr>
        <p:grpSp>
          <p:nvGrpSpPr>
            <p:cNvPr id="5" name="Group 4"/>
            <p:cNvGrpSpPr/>
            <p:nvPr/>
          </p:nvGrpSpPr>
          <p:grpSpPr>
            <a:xfrm>
              <a:off x="1981200" y="1600200"/>
              <a:ext cx="7138218" cy="5247528"/>
              <a:chOff x="2920181" y="1725561"/>
              <a:chExt cx="6199237" cy="4557253"/>
            </a:xfrm>
          </p:grpSpPr>
          <p:pic>
            <p:nvPicPr>
              <p:cNvPr id="6146" name="Picture 2" descr="http://www.scrumprimer.org/overview/anime_scrum_overview_green.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0127" t="10022" r="27619" b="18074"/>
              <a:stretch/>
            </p:blipFill>
            <p:spPr bwMode="auto">
              <a:xfrm>
                <a:off x="5530645" y="1964200"/>
                <a:ext cx="3588773" cy="4318614"/>
              </a:xfrm>
              <a:prstGeom prst="rect">
                <a:avLst/>
              </a:prstGeom>
              <a:noFill/>
              <a:extLst>
                <a:ext uri="{909E8E84-426E-40dd-AFC4-6F175D3DCCD1}">
                  <a14:hiddenFill xmlns:a14="http://schemas.microsoft.com/office/drawing/2010/main">
                    <a:solidFill>
                      <a:srgbClr val="FFFFFF"/>
                    </a:solidFill>
                  </a14:hiddenFill>
                </a:ext>
              </a:extLst>
            </p:spPr>
          </p:pic>
          <p:sp>
            <p:nvSpPr>
              <p:cNvPr id="4" name="Freeform 3"/>
              <p:cNvSpPr/>
              <p:nvPr/>
            </p:nvSpPr>
            <p:spPr>
              <a:xfrm>
                <a:off x="2920181" y="1725561"/>
                <a:ext cx="4011561" cy="2831691"/>
              </a:xfrm>
              <a:custGeom>
                <a:avLst/>
                <a:gdLst>
                  <a:gd name="connsiteX0" fmla="*/ 4011561 w 4011561"/>
                  <a:gd name="connsiteY0" fmla="*/ 58994 h 2831691"/>
                  <a:gd name="connsiteX1" fmla="*/ 3082413 w 4011561"/>
                  <a:gd name="connsiteY1" fmla="*/ 1533833 h 2831691"/>
                  <a:gd name="connsiteX2" fmla="*/ 2507225 w 4011561"/>
                  <a:gd name="connsiteY2" fmla="*/ 2713704 h 2831691"/>
                  <a:gd name="connsiteX3" fmla="*/ 176980 w 4011561"/>
                  <a:gd name="connsiteY3" fmla="*/ 2831691 h 2831691"/>
                  <a:gd name="connsiteX4" fmla="*/ 0 w 4011561"/>
                  <a:gd name="connsiteY4" fmla="*/ 0 h 2831691"/>
                  <a:gd name="connsiteX5" fmla="*/ 4011561 w 4011561"/>
                  <a:gd name="connsiteY5" fmla="*/ 58994 h 2831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11561" h="2831691">
                    <a:moveTo>
                      <a:pt x="4011561" y="58994"/>
                    </a:moveTo>
                    <a:lnTo>
                      <a:pt x="3082413" y="1533833"/>
                    </a:lnTo>
                    <a:lnTo>
                      <a:pt x="2507225" y="2713704"/>
                    </a:lnTo>
                    <a:lnTo>
                      <a:pt x="176980" y="2831691"/>
                    </a:lnTo>
                    <a:lnTo>
                      <a:pt x="0" y="0"/>
                    </a:lnTo>
                    <a:lnTo>
                      <a:pt x="4011561" y="5899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Freeform 5"/>
            <p:cNvSpPr/>
            <p:nvPr/>
          </p:nvSpPr>
          <p:spPr>
            <a:xfrm>
              <a:off x="4667250" y="4991100"/>
              <a:ext cx="4495800" cy="1943100"/>
            </a:xfrm>
            <a:custGeom>
              <a:avLst/>
              <a:gdLst>
                <a:gd name="connsiteX0" fmla="*/ 76200 w 4495800"/>
                <a:gd name="connsiteY0" fmla="*/ 1028700 h 1943100"/>
                <a:gd name="connsiteX1" fmla="*/ 819150 w 4495800"/>
                <a:gd name="connsiteY1" fmla="*/ 1447800 h 1943100"/>
                <a:gd name="connsiteX2" fmla="*/ 819150 w 4495800"/>
                <a:gd name="connsiteY2" fmla="*/ 1847850 h 1943100"/>
                <a:gd name="connsiteX3" fmla="*/ 2781300 w 4495800"/>
                <a:gd name="connsiteY3" fmla="*/ 1809750 h 1943100"/>
                <a:gd name="connsiteX4" fmla="*/ 2971800 w 4495800"/>
                <a:gd name="connsiteY4" fmla="*/ 1657350 h 1943100"/>
                <a:gd name="connsiteX5" fmla="*/ 3543300 w 4495800"/>
                <a:gd name="connsiteY5" fmla="*/ 1333500 h 1943100"/>
                <a:gd name="connsiteX6" fmla="*/ 4171950 w 4495800"/>
                <a:gd name="connsiteY6" fmla="*/ 342900 h 1943100"/>
                <a:gd name="connsiteX7" fmla="*/ 4495800 w 4495800"/>
                <a:gd name="connsiteY7" fmla="*/ 0 h 1943100"/>
                <a:gd name="connsiteX8" fmla="*/ 4457700 w 4495800"/>
                <a:gd name="connsiteY8" fmla="*/ 1885950 h 1943100"/>
                <a:gd name="connsiteX9" fmla="*/ 457200 w 4495800"/>
                <a:gd name="connsiteY9" fmla="*/ 1943100 h 1943100"/>
                <a:gd name="connsiteX10" fmla="*/ 0 w 4495800"/>
                <a:gd name="connsiteY10" fmla="*/ 1733550 h 1943100"/>
                <a:gd name="connsiteX11" fmla="*/ 76200 w 4495800"/>
                <a:gd name="connsiteY11" fmla="*/ 1028700 h 1943100"/>
                <a:gd name="connsiteX0" fmla="*/ 76200 w 4495800"/>
                <a:gd name="connsiteY0" fmla="*/ 1028700 h 1943100"/>
                <a:gd name="connsiteX1" fmla="*/ 819150 w 4495800"/>
                <a:gd name="connsiteY1" fmla="*/ 1447800 h 1943100"/>
                <a:gd name="connsiteX2" fmla="*/ 819150 w 4495800"/>
                <a:gd name="connsiteY2" fmla="*/ 1847850 h 1943100"/>
                <a:gd name="connsiteX3" fmla="*/ 2781300 w 4495800"/>
                <a:gd name="connsiteY3" fmla="*/ 1809750 h 1943100"/>
                <a:gd name="connsiteX4" fmla="*/ 2841171 w 4495800"/>
                <a:gd name="connsiteY4" fmla="*/ 1642836 h 1943100"/>
                <a:gd name="connsiteX5" fmla="*/ 3543300 w 4495800"/>
                <a:gd name="connsiteY5" fmla="*/ 1333500 h 1943100"/>
                <a:gd name="connsiteX6" fmla="*/ 4171950 w 4495800"/>
                <a:gd name="connsiteY6" fmla="*/ 342900 h 1943100"/>
                <a:gd name="connsiteX7" fmla="*/ 4495800 w 4495800"/>
                <a:gd name="connsiteY7" fmla="*/ 0 h 1943100"/>
                <a:gd name="connsiteX8" fmla="*/ 4457700 w 4495800"/>
                <a:gd name="connsiteY8" fmla="*/ 1885950 h 1943100"/>
                <a:gd name="connsiteX9" fmla="*/ 457200 w 4495800"/>
                <a:gd name="connsiteY9" fmla="*/ 1943100 h 1943100"/>
                <a:gd name="connsiteX10" fmla="*/ 0 w 4495800"/>
                <a:gd name="connsiteY10" fmla="*/ 1733550 h 1943100"/>
                <a:gd name="connsiteX11" fmla="*/ 76200 w 4495800"/>
                <a:gd name="connsiteY11" fmla="*/ 1028700 h 1943100"/>
                <a:gd name="connsiteX0" fmla="*/ 76200 w 4495800"/>
                <a:gd name="connsiteY0" fmla="*/ 1028700 h 1943100"/>
                <a:gd name="connsiteX1" fmla="*/ 819150 w 4495800"/>
                <a:gd name="connsiteY1" fmla="*/ 1447800 h 1943100"/>
                <a:gd name="connsiteX2" fmla="*/ 819150 w 4495800"/>
                <a:gd name="connsiteY2" fmla="*/ 1847850 h 1943100"/>
                <a:gd name="connsiteX3" fmla="*/ 2432957 w 4495800"/>
                <a:gd name="connsiteY3" fmla="*/ 1853293 h 1943100"/>
                <a:gd name="connsiteX4" fmla="*/ 2841171 w 4495800"/>
                <a:gd name="connsiteY4" fmla="*/ 1642836 h 1943100"/>
                <a:gd name="connsiteX5" fmla="*/ 3543300 w 4495800"/>
                <a:gd name="connsiteY5" fmla="*/ 1333500 h 1943100"/>
                <a:gd name="connsiteX6" fmla="*/ 4171950 w 4495800"/>
                <a:gd name="connsiteY6" fmla="*/ 342900 h 1943100"/>
                <a:gd name="connsiteX7" fmla="*/ 4495800 w 4495800"/>
                <a:gd name="connsiteY7" fmla="*/ 0 h 1943100"/>
                <a:gd name="connsiteX8" fmla="*/ 4457700 w 4495800"/>
                <a:gd name="connsiteY8" fmla="*/ 1885950 h 1943100"/>
                <a:gd name="connsiteX9" fmla="*/ 457200 w 4495800"/>
                <a:gd name="connsiteY9" fmla="*/ 1943100 h 1943100"/>
                <a:gd name="connsiteX10" fmla="*/ 0 w 4495800"/>
                <a:gd name="connsiteY10" fmla="*/ 1733550 h 1943100"/>
                <a:gd name="connsiteX11" fmla="*/ 76200 w 4495800"/>
                <a:gd name="connsiteY11" fmla="*/ 1028700 h 1943100"/>
                <a:gd name="connsiteX0" fmla="*/ 76200 w 4495800"/>
                <a:gd name="connsiteY0" fmla="*/ 1028700 h 1943100"/>
                <a:gd name="connsiteX1" fmla="*/ 819150 w 4495800"/>
                <a:gd name="connsiteY1" fmla="*/ 1447800 h 1943100"/>
                <a:gd name="connsiteX2" fmla="*/ 819150 w 4495800"/>
                <a:gd name="connsiteY2" fmla="*/ 1847850 h 1943100"/>
                <a:gd name="connsiteX3" fmla="*/ 2432957 w 4495800"/>
                <a:gd name="connsiteY3" fmla="*/ 1853293 h 1943100"/>
                <a:gd name="connsiteX4" fmla="*/ 2546350 w 4495800"/>
                <a:gd name="connsiteY4" fmla="*/ 1699986 h 1943100"/>
                <a:gd name="connsiteX5" fmla="*/ 2841171 w 4495800"/>
                <a:gd name="connsiteY5" fmla="*/ 1642836 h 1943100"/>
                <a:gd name="connsiteX6" fmla="*/ 3543300 w 4495800"/>
                <a:gd name="connsiteY6" fmla="*/ 1333500 h 1943100"/>
                <a:gd name="connsiteX7" fmla="*/ 4171950 w 4495800"/>
                <a:gd name="connsiteY7" fmla="*/ 342900 h 1943100"/>
                <a:gd name="connsiteX8" fmla="*/ 4495800 w 4495800"/>
                <a:gd name="connsiteY8" fmla="*/ 0 h 1943100"/>
                <a:gd name="connsiteX9" fmla="*/ 4457700 w 4495800"/>
                <a:gd name="connsiteY9" fmla="*/ 1885950 h 1943100"/>
                <a:gd name="connsiteX10" fmla="*/ 457200 w 4495800"/>
                <a:gd name="connsiteY10" fmla="*/ 1943100 h 1943100"/>
                <a:gd name="connsiteX11" fmla="*/ 0 w 4495800"/>
                <a:gd name="connsiteY11" fmla="*/ 1733550 h 1943100"/>
                <a:gd name="connsiteX12" fmla="*/ 76200 w 4495800"/>
                <a:gd name="connsiteY12" fmla="*/ 1028700 h 1943100"/>
                <a:gd name="connsiteX0" fmla="*/ 76200 w 4495800"/>
                <a:gd name="connsiteY0" fmla="*/ 1028700 h 1943100"/>
                <a:gd name="connsiteX1" fmla="*/ 819150 w 4495800"/>
                <a:gd name="connsiteY1" fmla="*/ 1447800 h 1943100"/>
                <a:gd name="connsiteX2" fmla="*/ 819150 w 4495800"/>
                <a:gd name="connsiteY2" fmla="*/ 1847850 h 1943100"/>
                <a:gd name="connsiteX3" fmla="*/ 2432957 w 4495800"/>
                <a:gd name="connsiteY3" fmla="*/ 1853293 h 1943100"/>
                <a:gd name="connsiteX4" fmla="*/ 2546350 w 4495800"/>
                <a:gd name="connsiteY4" fmla="*/ 1699986 h 1943100"/>
                <a:gd name="connsiteX5" fmla="*/ 2841171 w 4495800"/>
                <a:gd name="connsiteY5" fmla="*/ 1642836 h 1943100"/>
                <a:gd name="connsiteX6" fmla="*/ 3097893 w 4495800"/>
                <a:gd name="connsiteY6" fmla="*/ 1598386 h 1943100"/>
                <a:gd name="connsiteX7" fmla="*/ 3543300 w 4495800"/>
                <a:gd name="connsiteY7" fmla="*/ 1333500 h 1943100"/>
                <a:gd name="connsiteX8" fmla="*/ 4171950 w 4495800"/>
                <a:gd name="connsiteY8" fmla="*/ 342900 h 1943100"/>
                <a:gd name="connsiteX9" fmla="*/ 4495800 w 4495800"/>
                <a:gd name="connsiteY9" fmla="*/ 0 h 1943100"/>
                <a:gd name="connsiteX10" fmla="*/ 4457700 w 4495800"/>
                <a:gd name="connsiteY10" fmla="*/ 1885950 h 1943100"/>
                <a:gd name="connsiteX11" fmla="*/ 457200 w 4495800"/>
                <a:gd name="connsiteY11" fmla="*/ 1943100 h 1943100"/>
                <a:gd name="connsiteX12" fmla="*/ 0 w 4495800"/>
                <a:gd name="connsiteY12" fmla="*/ 1733550 h 1943100"/>
                <a:gd name="connsiteX13" fmla="*/ 76200 w 4495800"/>
                <a:gd name="connsiteY13" fmla="*/ 1028700 h 1943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95800" h="1943100">
                  <a:moveTo>
                    <a:pt x="76200" y="1028700"/>
                  </a:moveTo>
                  <a:lnTo>
                    <a:pt x="819150" y="1447800"/>
                  </a:lnTo>
                  <a:lnTo>
                    <a:pt x="819150" y="1847850"/>
                  </a:lnTo>
                  <a:lnTo>
                    <a:pt x="2432957" y="1853293"/>
                  </a:lnTo>
                  <a:cubicBezTo>
                    <a:pt x="2509459" y="1802191"/>
                    <a:pt x="2469848" y="1751088"/>
                    <a:pt x="2546350" y="1699986"/>
                  </a:cubicBezTo>
                  <a:lnTo>
                    <a:pt x="2841171" y="1642836"/>
                  </a:lnTo>
                  <a:cubicBezTo>
                    <a:pt x="2950935" y="1594153"/>
                    <a:pt x="2988129" y="1647069"/>
                    <a:pt x="3097893" y="1598386"/>
                  </a:cubicBezTo>
                  <a:lnTo>
                    <a:pt x="3543300" y="1333500"/>
                  </a:lnTo>
                  <a:lnTo>
                    <a:pt x="4171950" y="342900"/>
                  </a:lnTo>
                  <a:lnTo>
                    <a:pt x="4495800" y="0"/>
                  </a:lnTo>
                  <a:lnTo>
                    <a:pt x="4457700" y="1885950"/>
                  </a:lnTo>
                  <a:lnTo>
                    <a:pt x="457200" y="1943100"/>
                  </a:lnTo>
                  <a:lnTo>
                    <a:pt x="0" y="1733550"/>
                  </a:lnTo>
                  <a:lnTo>
                    <a:pt x="76200" y="10287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 name="Group 8"/>
          <p:cNvGrpSpPr/>
          <p:nvPr/>
        </p:nvGrpSpPr>
        <p:grpSpPr>
          <a:xfrm>
            <a:off x="5032921" y="205716"/>
            <a:ext cx="2646523" cy="1155219"/>
            <a:chOff x="2380615" y="68897"/>
            <a:chExt cx="2670175" cy="1165543"/>
          </a:xfrm>
        </p:grpSpPr>
        <p:pic>
          <p:nvPicPr>
            <p:cNvPr id="10" name="Picture 2" descr="http://www.scrumprimer.org/overview/anime_scrum_overview_green.png"/>
            <p:cNvPicPr>
              <a:picLocks noChangeAspect="1" noChangeArrowheads="1"/>
            </p:cNvPicPr>
            <p:nvPr/>
          </p:nvPicPr>
          <p:blipFill rotWithShape="1">
            <a:blip r:embed="rId4" cstate="screen">
              <a:extLst>
                <a:ext uri="{28A0092B-C50C-407E-A947-70E740481C1C}">
                  <a14:useLocalDpi xmlns:a14="http://schemas.microsoft.com/office/drawing/2010/main"/>
                </a:ext>
              </a:extLst>
            </a:blip>
            <a:srcRect l="2058" t="1606" r="61870" b="75709"/>
            <a:stretch/>
          </p:blipFill>
          <p:spPr bwMode="auto">
            <a:xfrm>
              <a:off x="2380615" y="68897"/>
              <a:ext cx="2670175" cy="1150303"/>
            </a:xfrm>
            <a:prstGeom prst="rect">
              <a:avLst/>
            </a:prstGeom>
            <a:noFill/>
            <a:extLst>
              <a:ext uri="{909E8E84-426E-40dd-AFC4-6F175D3DCCD1}">
                <a14:hiddenFill xmlns:a14="http://schemas.microsoft.com/office/drawing/2010/main">
                  <a:solidFill>
                    <a:srgbClr val="FFFFFF"/>
                  </a:solidFill>
                </a14:hiddenFill>
              </a:ext>
            </a:extLst>
          </p:spPr>
        </p:pic>
        <p:sp>
          <p:nvSpPr>
            <p:cNvPr id="11" name="Freeform 10"/>
            <p:cNvSpPr/>
            <p:nvPr/>
          </p:nvSpPr>
          <p:spPr>
            <a:xfrm>
              <a:off x="2522220" y="967740"/>
              <a:ext cx="1104900" cy="266700"/>
            </a:xfrm>
            <a:custGeom>
              <a:avLst/>
              <a:gdLst>
                <a:gd name="connsiteX0" fmla="*/ 0 w 1104900"/>
                <a:gd name="connsiteY0" fmla="*/ 259080 h 266700"/>
                <a:gd name="connsiteX1" fmla="*/ 487680 w 1104900"/>
                <a:gd name="connsiteY1" fmla="*/ 0 h 266700"/>
                <a:gd name="connsiteX2" fmla="*/ 1066800 w 1104900"/>
                <a:gd name="connsiteY2" fmla="*/ 137160 h 266700"/>
                <a:gd name="connsiteX3" fmla="*/ 1104900 w 1104900"/>
                <a:gd name="connsiteY3" fmla="*/ 266700 h 266700"/>
                <a:gd name="connsiteX4" fmla="*/ 0 w 1104900"/>
                <a:gd name="connsiteY4" fmla="*/ 259080 h 266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900" h="266700">
                  <a:moveTo>
                    <a:pt x="0" y="259080"/>
                  </a:moveTo>
                  <a:lnTo>
                    <a:pt x="487680" y="0"/>
                  </a:lnTo>
                  <a:lnTo>
                    <a:pt x="1066800" y="137160"/>
                  </a:lnTo>
                  <a:lnTo>
                    <a:pt x="1104900" y="266700"/>
                  </a:lnTo>
                  <a:lnTo>
                    <a:pt x="0" y="25908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8674" name="AutoShape 2" descr="http://studio-creator.com/blog/public/html5.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28676" name="AutoShape 4" descr="http://studio-creator.com/blog/public/html5.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7" name="Content Placeholder 2"/>
          <p:cNvSpPr txBox="1">
            <a:spLocks/>
          </p:cNvSpPr>
          <p:nvPr/>
        </p:nvSpPr>
        <p:spPr>
          <a:xfrm>
            <a:off x="152398" y="381000"/>
            <a:ext cx="7162802" cy="609600"/>
          </a:xfrm>
          <a:prstGeom prst="rect">
            <a:avLst/>
          </a:prstGeom>
        </p:spPr>
        <p:txBody>
          <a:bodyPr vert="horz" lIns="91440" tIns="45720" rIns="91440" bIns="45720" rtlCol="0">
            <a:noAutofit/>
          </a:bodyPr>
          <a:lstStyle/>
          <a:p>
            <a:pPr lvl="0" algn="ctr">
              <a:lnSpc>
                <a:spcPct val="110000"/>
              </a:lnSpc>
              <a:spcBef>
                <a:spcPts val="600"/>
              </a:spcBef>
              <a:defRPr/>
            </a:pPr>
            <a:r>
              <a:rPr lang="en-US" sz="2800" b="1" dirty="0" err="1" smtClean="0">
                <a:latin typeface="Segoe UI" pitchFamily="34" charset="0"/>
                <a:ea typeface="Roboto" pitchFamily="2" charset="0"/>
                <a:cs typeface="Segoe UI" pitchFamily="34" charset="0"/>
              </a:rPr>
              <a:t>Tại</a:t>
            </a:r>
            <a:r>
              <a:rPr lang="en-US" sz="2800" b="1" dirty="0" smtClean="0">
                <a:latin typeface="Segoe UI" pitchFamily="34" charset="0"/>
                <a:ea typeface="Roboto" pitchFamily="2" charset="0"/>
                <a:cs typeface="Segoe UI" pitchFamily="34" charset="0"/>
              </a:rPr>
              <a:t> </a:t>
            </a:r>
            <a:r>
              <a:rPr lang="en-US" sz="2800" b="1" dirty="0" err="1" smtClean="0">
                <a:latin typeface="Segoe UI" pitchFamily="34" charset="0"/>
                <a:ea typeface="Roboto" pitchFamily="2" charset="0"/>
                <a:cs typeface="Segoe UI" pitchFamily="34" charset="0"/>
              </a:rPr>
              <a:t>sao</a:t>
            </a:r>
            <a:r>
              <a:rPr lang="en-US" sz="2800" b="1" dirty="0" smtClean="0">
                <a:latin typeface="Segoe UI" pitchFamily="34" charset="0"/>
                <a:ea typeface="Roboto" pitchFamily="2" charset="0"/>
                <a:cs typeface="Segoe UI" pitchFamily="34" charset="0"/>
              </a:rPr>
              <a:t> </a:t>
            </a:r>
            <a:r>
              <a:rPr lang="en-US" sz="2800" b="1" err="1" smtClean="0">
                <a:latin typeface="Segoe UI" pitchFamily="34" charset="0"/>
                <a:ea typeface="Roboto" pitchFamily="2" charset="0"/>
                <a:cs typeface="Segoe UI" pitchFamily="34" charset="0"/>
              </a:rPr>
              <a:t>sử</a:t>
            </a:r>
            <a:r>
              <a:rPr lang="en-US" sz="2800" b="1" smtClean="0">
                <a:latin typeface="Segoe UI" pitchFamily="34" charset="0"/>
                <a:ea typeface="Roboto" pitchFamily="2" charset="0"/>
                <a:cs typeface="Segoe UI" pitchFamily="34" charset="0"/>
              </a:rPr>
              <a:t> dụng</a:t>
            </a:r>
            <a:endParaRPr lang="en-US" sz="2800" b="1" dirty="0" smtClean="0">
              <a:latin typeface="Segoe UI" pitchFamily="34" charset="0"/>
              <a:ea typeface="Roboto" pitchFamily="2" charset="0"/>
              <a:cs typeface="Segoe UI" pitchFamily="34" charset="0"/>
            </a:endParaRPr>
          </a:p>
        </p:txBody>
      </p:sp>
      <p:sp>
        <p:nvSpPr>
          <p:cNvPr id="2" name="AutoShape 2" descr="data:image/jpeg;base64,/9j/4AAQSkZJRgABAQAAAQABAAD/2wCEAAkGBxQTEhQUExQVFhUXFxwYGBcXGBgeGBgVGBcWFxccHBcaHCggHBolHBQUITEhJSorLi4uFx8zODMsNygtLisBCgoKDg0OGhAQGiwkHCQsLCwsLCwsLCwsLCwsLCwsLCwsLCwsLCwsLCwsLCwsLCwsLCwsLCwsLCwsLCwsLCwsLP/AABEIALgBEgMBIgACEQEDEQH/xAAcAAAABwEBAAAAAAAAAAAAAAAAAgMEBQYHAQj/xABMEAACAAMEBgYHBQQHBwUBAAABAgADEQQSITEFBkFRYXETIjKBkaEHQlJiscHRFCNygvAzkrLhFRYkosLS8UNEVGNzk+I0U4OEsxf/xAAYAQEBAQEBAAAAAAAAAAAAAAABAAIDBP/EACIRAQEBAAICAQUBAQAAAAAAAAABEQIhEkExBCNxobFRA//aAAwDAQACEQMRAD8AynWSUZlrmEUxIzIGwDbyi1+jOwjppstZ5VjLvVSlcHApiCD2/hFb1nlqZ9ZXXRlUgrjjtyhfVfSU6xzemlygxKFCHqBQlTvHsiOf0t+3x/E/j0fXT7//AE/N/d1olssxOliqTmRmsa9amJuuVqdmyG+k7IX0yiB3UtYx1kzNHYf4axC6N0zbLVpFJqLZ0m9CZQvlrl0M0zGjE1xiQ0hIty6TszzJtlWa8tpaMgcoEW+xvKxBJqxyO2PTv9ePDzS9kb+l5Ch2UtY7of1qo5JrzAx5mENbcLdY0dma8ktS2AJPSMC2Wcd0vYrb9vsbG0yDNZJqy3SWboCrVgVLG9Wp2xH66WC1i1WMzpyTHYgI6IECUmLmteti1e6M3f2oset2j5anR4Ysbs8qGZut94UNK92HKENf9B0kSLgd+j6TEksaPdY1O6ohlrlYLUEsgnTw5NrS6/R3ejIVsxkcaY8Ida36anWaWt4pPWcXUEVFyiqKdUG9m27KK8r8YfHrd7/xn2qzUtsr8dPExY/Sk1DYzvlMPAp9YrOr5H2qS14ftFwod8Wr0oSgUsZJIos0YCu2XxG6M+mvalSSCyjKuHjDs6vVJN8EDYVI37RWmUMkurdpeJBzIA8hX4xoNnRCKXh1gQcRgVNfg48DGLez6UVdBtWpeXSlagmta1xBFcicq5QvpYgCXQg+0QdtEricuzExpRLnROpyvK2WBIAH+KIW3Lerl2t528hCddsb/eHrXRcwOxesh345ecTDWmVdISbU8ic+/lthvofU212shpSKEPrOWCkcDdqw4qDGj6E9F1nlkNarQHbO4rBErTHAGuzO93Q9sXtnE6VLEqUzywXoSxqetVyR33RSEX0HMnsDZ7NNu0p1UmMCa76R6EsNjsEj9mLOpG2qVwyxOMPH07Zl7VokrurMT6xUsc1V1btkuW6PZZwqysCUYDAMDmBvEWqVoW0YVkzOzTLgIu/9YrJ/xVn/AO6n1jp1lsQztlnHOan1iSnS9GTxZLMhlTLyooYXTUES0BrQbwYoOtOqdtm2hmSyTmBUY3GphxNN8blL1isZytVnPKbL+sLppaznKfKPKYn1h8oJO9edLJqHpEOCbHNpXaF7sKxP6R1Y0iZik2aYRdNSuOJCjxBQnL143VLShyZTyYQorDZBsOPOI1UtiP0hsdqJvMCejYkqVwOApnu3RYtF6EtIkhTZ5wPSsadG1aUWhyywMbb3Q10nblkSzMetBQBRizMTRVUbWJwEKxkmuGrlonLLCyJxoTW6jHMDhFbGqdrVSv2e0UrX9m2fcI3uy2dyvSWkgGlejB+7ljOhPrkDNjhuAit6Y9IEtCUs8vpSPWxC/lABZh3AbiYfkZjPNYrDNSxSQ8t1pMFQVYU6j51EUKyKgmsBmMa12HONjka/WuYAyJKYEVoF2HLtTRX+URukGsNpb+1WU2aYf9tJBAJ95MmHIseUGNS4q9k0raWl3ummAGrAknrGhU47hQwnK0lbFJK2hqtmTdqcLoxoTlFi0xoVpMqSqGWZdSEmrirVOH4WxPVzhhP0dPQgGegrvOA8Fzi6ntzuu2W22uYrrOmX0ABHVUUOOOCiJW3yWOj5tATU7BxURF2FnQvWcszAZA4Z71H6ESumpx+wPxIy/GIjPg3sdm+7So9UfAR2JHRsmsmUd6L/AAiBEwxSbpGbNPUAQAAELgCd/fDS0Xx2mJ7zCmjgbx5QfSarUUJOG6kEmO1tt1Kej5Q1vkqa0a8MCQewxzHKNG1ssSi26KShK/epiSTQKuZrU5mMj0VbJsmYsySxV1NVNAaGhGRBBwJift+nrbOMmZNmtelluja4i3SQKkXVGymcbnLrGbO2iaxWQJbdFqmCgz0AqfWljaeZiE9IMgSW0eRfN2a/arWpeS3hFUtOl7S7I820l2SpQlsVJFDSmWEMdMaWnTRWbaHmFTVQzsbtSK3QThkPCK8mZGn6+yzLSzm8xDW6XW8xIoRMqBU4DDZCfpMnmz2aQEAAMxlI4MhJx7jGVTtJWiYAHmT5gBDLed2AYZEVOBxOPGDzLRPmU6XpZlMr7scfzZQWnxSGh7VLM6V1bpvim7OLr6RZIaRZTWlGmjzEUPR6UmISgWjCnWqfKNF15A+zSSQDdmtSuQreOW3KD00z9tHuAGNPdFcTxpu4xcLHYLD0K9JKa89an7zE0G2uw1pSKjIV5kxVQM7saBVBLMeAGJjRLHJ6OUkpws2aK9QGqIScQ7jtHKqoebCGQcriETVWyzATKRgqzADMZ3CBKqWFScWoWoq1OESWjtAyJJb7PLM1rxIecKqm67LJphve8dtBEw0t7ovhXpko6oVfZQLRVHAYc4TOlVoVAIIHYAx7ht7o1jled9Gk3RTOb0+azE5gE48zt8oCtIk4Ii14AV72hjaNKM5p2Ru298NZbgEE0pGmdp5adJs2AAHIRFzq4k4mDSmLE0GX6EObNY8y5/XPZ8eMFpkRjSXbAZ/rZ9aQ0tOrZPWZyTuwMWYsq4CC9LyjN7bnSuaH0JLc3WLV3Cgr3gVix2XRsmVgktRxpj3nODSHUG9RRTGuGHfEXatKs7XJClmO2lfAfMxfCttStpmSkFXujux7hnDaxaQaaSLNKmN71Si+NY7onVo3hMtLXm9iuH5jt5DCLQCAKLQAbBgPARL4NLDYrccWtbyh7MtnY/vMaeUXLUmwPNbpZ02bOWST0ZmtWs0ihYCgGCnd60VjpncrLTF5hCqOJw8Iv2mrWmjbAbpFUW6nvTWrjTneY8ozjc+Fc170402YbLKaiL+1be3s8hu2nlFdlSVUUXv3niTEfouYSt5qhmJJriT+vnD9XjUYtR2hLcbLamGwNUD/AJcyvwe95RZHoxbAUJPV2UOzlFS1ilkPKmDjLPf1l8Cp/eic0dab8tW3jHmMIqXbO/2eaZVA0ifiJbYpeHaThhQqRiNmUJW3V/rF0cmUaDr9uWwr1WIzzNG2wnrMP7OXrQy2ExTxU4043b0Tep2m5U6aZObPKN9aYVW7t72jHLhOWa1txXpVlCFgLt0jZ+uIg+sZpYObD/8AT+UPdMaCazzHFS0tiCh2rvU8t+0Qx1oT+xIN7r/ETD7EmTE9odP7PJ/6SfwiBB9G4SZQ3Iv8IgRrGWIdAQOqJY44kwtZdGXiC5rThhDL7Sd9MvnD2RpItRAMwQCK4YGMOoWiVKXqrWu0g/CGvRS+JPEkw3xIH6ML2OSpYB2CgnEknAbTQYxIaWi+qgPdD6x2KY+KSzTeAaeIGESNnnWZKAOrHAXVlM10KSQatRTWgJFcaw405pnpkVZZagW6zHBjjsArQf6QhAWw3Ki8CwOIGQ31O/lDTpzwhxNsigVrgO88obgExEpZiby1rmNnGNW03ohbTZl6RujlpNvNMJoB1SMqVYm9QKMSSIz2To8SKNPNXzWQCQ28Gac0X3R1j7ucaNqxYzaklzLVaZZpW5LDIAldgRcjTaanzhkY5XOzfQOhQay7LLMqWcHmsfvZg95vUQ/+2veTFmTVvo1pLdR+X+cTcuzKigKBd2BcoiNNaaSSDUgsNlcF/EflnG3C8rUVpvR7y0vX1FcBibxPAU84pekFAatSTTMnGo4w50jpvpiWv15beAAyERiymY3QMfGndtbhsitPGV1bSzMARf45N47uJh2tmAzNf1v+kS+jdV7Q1LssqD6zm7Xia9Y+ESX9SJ5zmShyvk/ARlrpX3cKoA240EdW0dUCgr3HPuhbSuiuianTS3YZhbxI5mlO6sR11u+IlJrwyt+kVlCrZnJRmfoIJpG19EuVXOQ+Z4Qrq1q001untIJBxVDm24sNi7ht+JWpCehNFWi1npHJlydmHa/CDn+I+cXCyWCXIW7KUKDmdrHeTmYel6DhDSdOjMaojPBOkpCLThxjkizPPmy5ErtzDSvsrmzHgBU90dIx8rn6N9G9I72th1VrLlcT67f4e9t0QHpR0obTaxZZcy6LOAWIxPSGhOFdi0Fd96NIt9plaPsTMBRJErqj2iBh3sxHeY852nTDXy6k3phZ3dwQS5xOG6lYy36W+yrdABJam05nwhZXhjoZHmgFL0xmFaAEkYAHADftptiStGjLRLBZ5E0AYn7tj5AQsYq2tenOsJSjAEFuYIYUPcYc2DTiyUKsCTUlSMQMN3h47Ig9LATJ5ZQammBGIwxqNhiy6qakWm10ZluSvbfLuGbd3iIGs6Qtqtc21tdobtcBmTw/kP5xoPo81HnSJy2m0G4QpUJ6zVUrVh6uB54ZRctAasyLIB0a3n2zGpe7hko5eJh1pG2BRTbuERRutF15JG31d9QRT5+MZ7rUx+yyh76/BjF7oXJLbsozzXo3UlptD/AGJLDZ5wCKL2Sgdlt2+OwJMslQcMht4co7B5NYwsDqk+X65w60XdvdbtVFMd+cNQucHs4o6/iHxgQ9rlqt26a1rUVBplCAMCbLox5n4wFUxIYTDsMHWZsxEBX2YY4UA8OMaXqT6LHnXZtsvS5eYlZTGHvewOHa5RYlL0BoC0W6YJchC1O0xwRB7zZDlnwjYtXvRZZ5Mv7yZMaef9qhC3N4lgg0PvHrbqZRdtHaPlyEWXJlrLRclUUA/nxh2BDqZvbfQ/Z2rdnOPxoj+YumvGK/pD0ITD+ytMuu51cCnix842oCDgQamL2bUnTclQkuchRRQBJxAA2AK6ig4AxD6S1L0q2DyZjDg0s4/lapj0Hdjl2HRkeZ31Vt8v8A3aeOUtj/AArEvo/WC32UUWxSlptMiaGO+rF6mPQQECkWrIwa0elC2AilmkKNt5nJ/jERuk/SLPm9Wcolr7CkqCOJxveNI9FNKBzAPOEJmjpTdqVKbmin4iLR4R5tTWKUf9RCr6ZW71MTzHjnHoCdqtYn7Visp5yJX+WGz6jaOOdhsvdKQfARavGMQ1fSTe6We4LVwU4iu87+Aiz/ANMSj6wjRD6P9HH/AHOUOV4fAiCt6OtHn/dh/wByb/niOM5bSKHJhDeZaxtb4xp//wDO7B/7JHKZM/zQQ+jawH1Jg5TH+Zhlg8WR2m2D1TXjsjUfRvq0ZEs2icPvpowBGKSswKbC2BPIDfDrQuoVillZvRs5DEpfcstLxuG7kcKHGsWi0Tgoqf1xhtWYzn0tWy8JVlqaH71wDjdFRLXxDH8i74yObJDrfDKhU3qAGp7Q7ROOzwic09rGJ9rmTmqUZzSmfRjqrTuAPeYrhlzLROuyJXUFTtOGNWJOFBnXIbTAu9bt6LrDLs9hlEduaBMdmpeN7FQeAUgUi3/bBvEZHoTXORJlSpLMxZQsrqqzBmFFF24DeqRhTPZFotVptNB0ch2J3ggDnUiMNLRbZNmmkGbLlORiCygkHnCvSgjqnDZ3RR1l6QIJmdFKGytK+TP8IfSrU7KsoEVpViKgE5k4nARqCpXSGlQuCYnfsERlkYlqtTHa2zjCEuXvhQmEHaYipxO2M91y6lobqEhlDVotNqnrE+7ujQTNCpUxQteULvKZJRmEoRUE0HWqMiB6x2wUxFytamVQvRDAAYzhsw9iBEZ/Rto/4VfEf54EZaxTbkBZeMXqXqG3rTlHJSfiRDqVqTJHanMeV0fWNZRsUC0yDeYgbT8Y7YNGzZzrLlIXdsAo2+OAHE4RoP8AVuz0YokyZd7TEm6NmylccPnFs9G+hFVmmBFAGRFaljkCTnQbMqtD4rSmoHo6l2QLNnUmWjOvqy+CV2+8cd1I0BVjqiDiM6QAjscgyCBOqsHgQIk7AjoEGAiQoEdAg92CsIk5AgsHCRJyDBY6I7Egjscgc4Q7CDG/+D+P/wAfjyz4Tfz7G72ufu8NvLM5MMg11miva3S5s2y2hJP7VpThPxFSAIsBWsFCBcYQxjVj0TTWAa2NcX2BQue7FV2Z1PARf/6uWeVIeRLlhUdSr+0wIp1mOJOOG7ZFimTBDO0uAKk4RJlOpuqs6VbWeelEk3hLc0o7HAMorWl2v73CNHm6RCimZ3fWGFst1cFy3w1liDUXnTi5qxr8oCt1CC23BQPidu2CEQCsSFvQS/BwgjqgVyi04o3pf0syWdJCGhmVL0OPRrmORJHcDCWps4tYZFT2QQOVcP1wjmtllS0va3NayrsldwIl9IT4vSHWptjZbFIDU7Nd2ZJHfSkZ5NT5P4EObg3r+u+BGW1Xm60BaFbOxr7Tov8AChhfR+m50+YEaWkuWQSxvOzXQCcDUAHuiC+0c/CJ7VzRcxpZtNPu71ziaA3m5AgDnyhvKyWs5Fo0LKmtZ3QqBemdVQFBuilADndPHdFw0b0cmWEIMumZYUUnabw6vnlSGGhNGXW6RgCaUTghA+nmYnkEdLWZCqUIBBqDtG2OkQ2Njl1qFuk5lCVJ5lSCe+CPKYHCY/I3T5la+cZJ2orCsNEEz2lPND8Q3yhZTMHqIeTmvgV+cCLhYOBCAtJHalTBxoreSMT5QP6SlDtPc/6gKfxgQo6Cx2E5VoVuyytyIPwgxiTtY4RAgQJ2OVjhhlpLSkuQBfPWbsooq7cl7xicBXEw4D6CzZqqCzEKozLEADvMV21aQtLjq3ZAOQpfmnyur4GGEjRsuYQz35rAVLTWvEA5dUmgruAEanCs+UTNp1ssyg3WM0gVPRqSKfiwXzh5Z7Q0xBMmp0S5hGIrvBfYD7uPHhWrXo0vLVJKuCHD9IKjrKcMcMAdnCFpGgy37Z3mke2zFQeRNPCNeA8kladY5daSlac3u4J3ucPCsd0RpCa8wrNVFqpZQtcACBiTnWu4ZGG860yrODWhIFSNgA2nd8YeaClNdM2ZXpJtGofUQdhOFAanixhskEupUQUoMawhaLWqdo47hnDGZMmTQfVTcMz3xhpzSGkEXBRVoqel7VPmNdSigipmHELngqbW4nDnEzPKDAGGUwwI0ssm6oWpagpVsSeJO8w6VqQmY5ASpeCs8EjhMBdDQdDCFaQy03ajLss+aMCspyvEhTTzpEkBXpZLmnVLPNZ8MXY9UZ1Jpu3RM2KTSWi7lA2Uy4fOIubYeoqyrvRJJ6xxrfCKerU5Mb55jlEuuzZTKLkeJYId4jkEv/qv84EZxpmyaMtbYCzuPxFF+LV8o2PVTR9NHypL4ME6w3MSWPmTFbqWZRmCRWtajGLXJa7Sm6EUs9uSyyVM1gktbq3zgoJwFTsqd++JGzWxHAKsCDtBqD3iI62WaXaJEyzzR1JilT37QdhBoe6MW0xqjpPRbF7M8x5IymSScB78nHHiBTjDoeggYbWi1KlWcgAbTlGEaH9Llrl0E1Zc4bfUf6Exb9YtZTOsUq2SkvS60eWdz35UwGm40Fd7CNSaLcaLo7Tkib2HrxutTxIiaVhGB2jSVmkSVlsbShWajIJdzApKJBDsa0fpya0JqOUa5q/pUTZEuYRdvKGI3EqCR5xq8ZmwSrBejoaGqWld8KCaN8YLsyzI3aRG5qD8RCY0fK2S1H4RT4UhUON4joaJEfsKe/3TJg+DQPsg9qZ/3H+bQ4ERGsWmhZ06ovTWN2Wm9jlXht5AxIlpe3dERLRnac/ZUsaKPac7Bw2+YYaOsShi7OZk7C8zOqk0rhwA3Cg84V1f0S1L0xiZ00XmYjEKeGzYANgoNhhzN1bs8sMzkj35jXttagE0rUxrcGaEqfKM1ZLG6zA0BUEmufWJKmoGY3UhppbTKSRMC1Yr1atQAscNgxpUZRGpLldMXkXmKJUChNWqQHNOdaZjA4Vjk6wlpVxg2eOBBvZlr1KZ5HlDtHQ2reuQr0douBaG66qQQ2ZBArXImvDbDm26xKzlZTGoIyyoa0Yc6RWJGrVmkuJlotCuoqFVmUAMwpU3TUm6SO8wdrIZjEWaW0tCADOcEC7j2EOeBwPwpi8RyTOipazpt5j91LarbekmihC8QtQx404xYLVpVmwQUG/bENYNHiWipLqFGzOpOJJrmSSSTtJh/LFMx4fT/WM26ZClnk1NWxMR2uGtMqyySztdQYYdp22Ko2nP54Q9tNsCoTUCgz3DMk7qCMA1t0ubdPLsSJS1WUp9naxHtNnyoNkSP7V6WLQZlZcmUJdey14sRxYEAHujSNW9OS7ZIWamFcGU5qwzEYDbrBdF5akbeEXb0O6RKzpsnYyXx+JSAfJvKMtNbgpaCF4RaZAirPCbzaCphB5uQzO79bIMqhes5FR4AbeUSHlSy2LYDYv14+Qio+kXWSUsl7KrVmvQELjcW8GN47CQKUzxiJ1x13mPelWOoGTThmeCbh73hvihWfR85mwluxJ84U1/RNopZlqcZol0puFWPgooeJiRlPljj+t+MVHVbR01RWcTgKIhJ6oJqaDZUxabKl3eOdPLbFVC9H3/AMf+aBCvRNu8mgQNaZyq3lxriMRFrBitWFl6TcQGNPynHjFjVoIacK0NZWscgOZYny7wzF4eG6vCOWylxgcRtGygIJhvP1bsjChs8r8qBTjicVodsMZF05qnYLaKzpIDn/ayuq3MkYN3gxH6B1ImWQTJUucJ9mepuOAJiEihpgVcHCoIG+D/ANTpS4yJs+RwSYaeDVrBjYtISqdHaZc4VynJdNN95M4Qj5+pKvMVpl4hMFUIcBgBmx2ACprlFc151gtFPs1lkWhJaVDOJT40PqmmP4vDfF5GnLfL/aWS+PakzQf7rYx1dfZa4TknyT/zJREVtqxh8vSduTKZaxzDn4w8la26SXK0Wnvlg/ERulm1xsz9m0SvzEL/ABUiUs+kw4qrKw3qQR5Rdphdl130v6rzX/8Ark/BYu+pmkdNWmYpnASpA7TTJRVm4IpNa8SKc40MWxv0IN9oJ2xai6EqNrH590VPSuibW1qWaqLMVALtXCi8Sb9duVBgMqxZ0mnYY6ZzbzDLgs0z/t7kVl2dKbROmE8qLLHxhC0aItDmsyfJXgELYf8AyN8oeTXJ2nxhuUi8qsNRodFJP2uYpIoTJSWpI3VKtTupCczRFmJqyz5x3zZ8yneqsFPhD0S4VEuLajWx2GWh+6kSpZ3oihv3qV84kJdjrifODSCBAtNqu1AzMIITCFhs8ysEd4TLwJTPSnpW5IEoHGaaHf0YoX8eqp4ExnGg9FGeasaKTdUClWY5KtcK0xMSfpDt5nW1kGISkscTm395qd0L6I0S50nYJIr0csdIaZVS8zk8yFHeIiZ6wav9AGpXq4OpINBkSCAMtsM/RepXSFNyOPhFx0s4mvMBxvlq8mJisejWT/bZrn1ZWPNiv0MFLVXmQkWJwEJywWxyXfvhppnTcuzJjix7KDtN9Bx+cCPLVapchGd2CgZsdp2AbzFD03puZajdWqSfZ2txY/KGOkLdMtD35pFB2VxuqOG88YFma6ahSRxwHls5xbiOrFo3f8K/URN2ayEUouG+vyGHlCejxfGRHJcO5hjEpJXHZ8W88YNOOy0alBjv9X4GvlDtAVyOJ2KMfE0rHQnf+I/IwcLXI18QPmIiLfm+/wCf0gR0S23L5QIkLosEzghGDKwqMh1TmBEja2rSmB4REWK0dHNQ1qK0pXEA4HmMdvnFjXR7MTlTfFDVP09rsLM3RTkZg6NddaVByxBzGIyid0JrvZbSbqM6vSpV0OWFesKimO+K3r/qi88K0si8laA5EHMV2ZCMqttkmyGuurIwyzHgRn3GNRjXpmTPVuyytyIPwhSPONg1stMqnXvgZB+tTvziy6M9IzjtPNXHPCYvgeyO4xJtMAjZsjP9GekVXoC0lzlS8ZZr+b5AxYJGtsk0vB140qviOW6IlNO6vWeZLmMZShwjkMoumt00Ju0rjvin+h+YSbQ5OYQd/XMXRtYbLMDotolXih6pYBqXa4q1CMDFd9F9gEuzhsavRjXlhEF+Dx0zab4QBjtYEeSZtYOzQxlvjCzTDEh2eCh4RaEnlA7/ABMSOjMgj25FzdRzIir6W0eZs9ZSGhKM3aIFchUg/wAt8Q2jdEzVs84tZzaZ6lgt0m7gxUGlQTShyG7KLcM460KVaFYVUgjeIRmvjELqbKK2VaihLMSNxwBHiDEmxjTNdd4bz54VWY5KCx5AVPwg7GK/rxaujsNoORKXB+chP8UQZRoy0h7WsyZmzlubtUjzPlGg2LSCyhNcKDMMsojYVAYi9TwB/LGdaDs6vMRWr1piKKCpBLZgbxn3Rodus3QO0ssOkVgwfAAA4ZMKYXqnvGyKFE6vK04WibQgBwFvArVAuYJoDU1yxh1qHY1EuZMui8zEE7SAzUrC1stjPUs5YCp4YcNkVmx6bmLZxJli5XFn9Yg7Bu24wVLXp/WcSqpLo03L3U57zw8YpyrMmOXYl2ObfrZwEHslgrviVstjGyhPu1B/XfBSTs8oL2qVOxTUn8u2JSy2baJY31Y0PcBXzAg8ixEZ3abKgfEUp5wskvHBSeZqn975CM61hRJ1TTrcqCn76mg7zDhZt0dbq14givkTDVXUYHBtyVr3LDmQjV6qilMb+Df3YiXQ1PZJG/D+FoN9qBNASx9kA4cyMB3mECLx9Y02A3l7zh5mDzbPVaN1BlVHIp8B8YkdC7u/ggRFiwS987xnfIxyBFjIunqVuexQAD8O0csuUSWjNaFTqsbyjDCpYU3gYxFTkAJJ61d5rTkD8Iaz5tRgwpspDOk0KTPlThVWERuldX0mKVdFYHYQCIzSfb2ltVWKNsN44/rdEpo70gT5WE1RNG8YNTlkfKNRk2016M0NTJYyzuPWXzxHjFM0lqdapVfu74G1MfI9aNk0brzY51AzdG26ZhjzOHnE4LLKmCqspruMIeYpssqaMCCNhFD4NBpFpeX2HZPwswj0ZpDViXMFHlqw94A/GKtpH0aWZqlUZD7hI8jUQJkjaUmHtEP+NFbzpWLDYfSJa5YArLIHu0+GES1u9FrD9nN7nX5j6RCWrUC2Jkqv+FqH+9SFJ6zeled60oHkw+kSEr0sj1pL+A+sZ7P1dtadqzzO5Q38MMZlmde1LZeaMIk23Vv0hSbVOWVQo7ZXhStNla50xi7Xo8v2G2GVMSap6yMGGJzBrTvy749J2C2LNlJMU1V1DDkRUfGCk8vQKwlegwMQVPWGewnNdahCAVrSgNTmMd2UIztPt0arKYdW7s3AVYlaNUkVzEVrWy0MdIMHr0SstRsPVGJ74fWy3ymBDX6gHowrC6Gui5hStO3XHdxMKi+6H/8ATyzvWviSYWYwSxyrkmWnsooPMKK+cBjEBWMUj0q2m7ZUT25o8FVm+IEXN3jNPS3aTfs0vZR3416qj5xIPR1aUky5s24rTg92WWAIQFBVueOHfD3TCibZprMalw+NcnUg1rvqD4xU9D6S6GzTyO1eF0cWFAeQu17otmhJZSTY0mDGqu4b33DGoPBodRraNHGzWQhyTMMtAQdjzQDd5gMR3RCWdWXsoaDaQf15xYtcrQ060FExusZj82wQcwMe+OaOs5ABpVuINByJp5Vg5GC6LW8MZZHEUofH+cSayWHau03H6/yg6qqiri5vYHCv63iFlXIqA4OZIphzIx7oy0EqUa1APNsvrCzINoxPs4E9wjl+mZK/iy8fkDCyGvqnmMK9xoTASEmU3sCnvUr5fOOTQKit6vsjrL3jZzwhxMcVxelclbAnwxPnAlD3GTdTI92YHMCJCSprY3lAp7Joe8ZeZhKRbVc4BmPvKadz9nwhWZKU9sh65Cpp3KMz5wd13MV3XhEhum4HxaBCYknj+9/4x2Ioq0zHByRQfXxah3HAU51IhCdZ8zUknOgoD4RLtLY+rTfU/TOGbSymAN4VxXao90VOHA926IK7abNmLo/Nu+nfEBPlTchXuy8f5xerXYy2F3DeTTwpjEZMsjLg5B47e9fn8IQp50e5xJp4mFbFPm2c1lTZi02KTd/dyicbRZBJW9U+1l4HGEptmp2qA+R5GNQJDR3pFtsqga5MHvYHxGHlFksHpYknCdJZTvWjDyofKM9m2PcK8NndDZrMMcKcDEG22HXGwTspqg7mND4NQxLqsl+y6/ryjzm1n747JeYmMt3T8LEfCJPRv9FqcqHkRBH0FX1Ywiza222XlPY/iCt8RXziYsnpOtq5iUw4B1PiGp5RYmpT9U0bOUp5qPpC0rRxkKqBaKMgBgOEZ9ZfTBNHbkn8syv8SxK2f0vyz20mrjtCHvwgxLiss7ocSrIx2RB2XXdJoBSYpr70sHwrWHi6aLesf3h8jFiNtLagy50xnM1lvYlboNDQA0NRugti1GscjrEvMYZBiKcMBjTvh79rrtPj/OAZ4GZA5kQopNaGzQz0jp+zyhV5yDgCCf3RjFN0x6RgKizSSx9uZgv7oxPfSLEvLEAVNABtMY/6S9LS59qTonDrLl3SVyvFmJAO3C7lEXpnS1rtX7WaSvsDBP3Rn31iI+xsNkSTOr+khJmVapRhRwCa0zBwIPgdpi16R0/IUBkfpXp1R1s97E4nlnFGs1hmsaKhMWvV3VxVYNaSA1eqhyrsxyY8otR9oWykgvNr0jG8xO85DdE+Aw3Eb1pe8CaefdCryJguhFW7XrFhjd91ajHnSFks0talm7jgBuAT/WM2tGUoy2aqt1xh1xWhGdAaEd1IXLTr2IAX2kF494OI7g0O2NVwl1HvCgpvC0qeVI5IlLQlnqNoxUDuJr4mBE5Mtc1IY8TUjhXZypCpmGtDVRvpX+9s7xAm40CSqj2uyByI61OKiBKsVRSZMLj2QaLTjjePee6IlJW9br8a4+OI+EAOzCjHozu4/iy8PGEpjIuCId15QVQc2pT4weXLcgX2Db7uAI55nyHCJDKl2tFrvIOJ53jXzMEarYFgK+rtPCp+kFmMB2AScuqQFHMnqj4wqLGWH3hr7oHV79reQ4QEj9iX2R4wIcESxheA/MfrAiTlost4ZkHMHceWRhspPZa6p4ZNxH02cYECECWixEgEMajYeyeBAhnMnAAgSiGGagCo4ima8YECJEDZ2YBqEb0IAJHA5g/rCGz2QHsrwJOBB3GuMCBDAYzrGwOIw23cSPHMd0IzLCDiOtuOfmcBAgQg2n2MjZQb86cwIZzLDjjieH0GyOwIQReyU2U54QjMsVM8PIQIESJNZhlTOCfZDAgRIT7NXDODrZj+s4ECJD9EdpPnXyhVLOTnlxzgQIkXSwDPLyh1KsJ3V45QIEIO5Oiandy/WMPbNo0br3EDDzw8CYECAxL2TR9MRReAy7/5Uh2ozVgGO0DHxBy74ECM2tFrOG33R7Jx/wBO6HLTVwDjPIDrV7s++nfAgRVDK5BoMBuY1P8ALvJjs50NDMAwOBONDsocwYECBCiY47FSP+ZWvdhXxgsx5bj7xbppS9u/OMhzpHYEBEkM1AJRLqPWfKnBwOt4HnBpqVwdSuPcedOqeR8IECDUPLtmN1aPTA3fV4E9mvDAwWaUPVJMuuypWvAbD3QIEKcFmG5P3B9YECBBpx//2Q=="/>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4" descr="data:image/jpeg;base64,/9j/4AAQSkZJRgABAQAAAQABAAD/2wCEAAkGBxQTEhQUExQVFhUXFxwYGBcXGBgeGBgVGBcWFxccHBcaHCggHBolHBQUITEhJSorLi4uFx8zODMsNygtLisBCgoKDg0OGhAQGiwkHCQsLCwsLCwsLCwsLCwsLCwsLCwsLCwsLCwsLCwsLCwsLCwsLCwsLCwsLCwsLCwsLCwsLP/AABEIALgBEgMBIgACEQEDEQH/xAAcAAAABwEBAAAAAAAAAAAAAAAAAgMEBQYHAQj/xABMEAACAAMEBgYHBQQHBwUBAAABAgADEQQSITEFBkFRYXETIjKBkaEHQlJiscHRFCNygvAzkrLhFRYkosLS8UNEVGNzk+I0U4OEsxf/xAAYAQEBAQEBAAAAAAAAAAAAAAABAAIDBP/EACIRAQEBAAICAQUBAQAAAAAAAAABEQIhEkExBCNxobFRA//aAAwDAQACEQMRAD8AynWSUZlrmEUxIzIGwDbyi1+jOwjppstZ5VjLvVSlcHApiCD2/hFb1nlqZ9ZXXRlUgrjjtyhfVfSU6xzemlygxKFCHqBQlTvHsiOf0t+3x/E/j0fXT7//AE/N/d1olssxOliqTmRmsa9amJuuVqdmyG+k7IX0yiB3UtYx1kzNHYf4axC6N0zbLVpFJqLZ0m9CZQvlrl0M0zGjE1xiQ0hIty6TszzJtlWa8tpaMgcoEW+xvKxBJqxyO2PTv9ePDzS9kb+l5Ch2UtY7of1qo5JrzAx5mENbcLdY0dma8ktS2AJPSMC2Wcd0vYrb9vsbG0yDNZJqy3SWboCrVgVLG9Wp2xH66WC1i1WMzpyTHYgI6IECUmLmteti1e6M3f2oset2j5anR4Ysbs8qGZut94UNK92HKENf9B0kSLgd+j6TEksaPdY1O6ohlrlYLUEsgnTw5NrS6/R3ejIVsxkcaY8Ida36anWaWt4pPWcXUEVFyiqKdUG9m27KK8r8YfHrd7/xn2qzUtsr8dPExY/Sk1DYzvlMPAp9YrOr5H2qS14ftFwod8Wr0oSgUsZJIos0YCu2XxG6M+mvalSSCyjKuHjDs6vVJN8EDYVI37RWmUMkurdpeJBzIA8hX4xoNnRCKXh1gQcRgVNfg48DGLez6UVdBtWpeXSlagmta1xBFcicq5QvpYgCXQg+0QdtEricuzExpRLnROpyvK2WBIAH+KIW3Lerl2t528hCddsb/eHrXRcwOxesh345ecTDWmVdISbU8ic+/lthvofU212shpSKEPrOWCkcDdqw4qDGj6E9F1nlkNarQHbO4rBErTHAGuzO93Q9sXtnE6VLEqUzywXoSxqetVyR33RSEX0HMnsDZ7NNu0p1UmMCa76R6EsNjsEj9mLOpG2qVwyxOMPH07Zl7VokrurMT6xUsc1V1btkuW6PZZwqysCUYDAMDmBvEWqVoW0YVkzOzTLgIu/9YrJ/xVn/AO6n1jp1lsQztlnHOan1iSnS9GTxZLMhlTLyooYXTUES0BrQbwYoOtOqdtm2hmSyTmBUY3GphxNN8blL1isZytVnPKbL+sLppaznKfKPKYn1h8oJO9edLJqHpEOCbHNpXaF7sKxP6R1Y0iZik2aYRdNSuOJCjxBQnL143VLShyZTyYQorDZBsOPOI1UtiP0hsdqJvMCejYkqVwOApnu3RYtF6EtIkhTZ5wPSsadG1aUWhyywMbb3Q10nblkSzMetBQBRizMTRVUbWJwEKxkmuGrlonLLCyJxoTW6jHMDhFbGqdrVSv2e0UrX9m2fcI3uy2dyvSWkgGlejB+7ljOhPrkDNjhuAit6Y9IEtCUs8vpSPWxC/lABZh3AbiYfkZjPNYrDNSxSQ8t1pMFQVYU6j51EUKyKgmsBmMa12HONjka/WuYAyJKYEVoF2HLtTRX+URukGsNpb+1WU2aYf9tJBAJ95MmHIseUGNS4q9k0raWl3ummAGrAknrGhU47hQwnK0lbFJK2hqtmTdqcLoxoTlFi0xoVpMqSqGWZdSEmrirVOH4WxPVzhhP0dPQgGegrvOA8Fzi6ntzuu2W22uYrrOmX0ABHVUUOOOCiJW3yWOj5tATU7BxURF2FnQvWcszAZA4Z71H6ESumpx+wPxIy/GIjPg3sdm+7So9UfAR2JHRsmsmUd6L/AAiBEwxSbpGbNPUAQAAELgCd/fDS0Xx2mJ7zCmjgbx5QfSarUUJOG6kEmO1tt1Kej5Q1vkqa0a8MCQewxzHKNG1ssSi26KShK/epiSTQKuZrU5mMj0VbJsmYsySxV1NVNAaGhGRBBwJift+nrbOMmZNmtelluja4i3SQKkXVGymcbnLrGbO2iaxWQJbdFqmCgz0AqfWljaeZiE9IMgSW0eRfN2a/arWpeS3hFUtOl7S7I820l2SpQlsVJFDSmWEMdMaWnTRWbaHmFTVQzsbtSK3QThkPCK8mZGn6+yzLSzm8xDW6XW8xIoRMqBU4DDZCfpMnmz2aQEAAMxlI4MhJx7jGVTtJWiYAHmT5gBDLed2AYZEVOBxOPGDzLRPmU6XpZlMr7scfzZQWnxSGh7VLM6V1bpvim7OLr6RZIaRZTWlGmjzEUPR6UmISgWjCnWqfKNF15A+zSSQDdmtSuQreOW3KD00z9tHuAGNPdFcTxpu4xcLHYLD0K9JKa89an7zE0G2uw1pSKjIV5kxVQM7saBVBLMeAGJjRLHJ6OUkpws2aK9QGqIScQ7jtHKqoebCGQcriETVWyzATKRgqzADMZ3CBKqWFScWoWoq1OESWjtAyJJb7PLM1rxIecKqm67LJphve8dtBEw0t7ovhXpko6oVfZQLRVHAYc4TOlVoVAIIHYAx7ht7o1jled9Gk3RTOb0+azE5gE48zt8oCtIk4Ii14AV72hjaNKM5p2Ru298NZbgEE0pGmdp5adJs2AAHIRFzq4k4mDSmLE0GX6EObNY8y5/XPZ8eMFpkRjSXbAZ/rZ9aQ0tOrZPWZyTuwMWYsq4CC9LyjN7bnSuaH0JLc3WLV3Cgr3gVix2XRsmVgktRxpj3nODSHUG9RRTGuGHfEXatKs7XJClmO2lfAfMxfCttStpmSkFXujux7hnDaxaQaaSLNKmN71Si+NY7onVo3hMtLXm9iuH5jt5DCLQCAKLQAbBgPARL4NLDYrccWtbyh7MtnY/vMaeUXLUmwPNbpZ02bOWST0ZmtWs0ihYCgGCnd60VjpncrLTF5hCqOJw8Iv2mrWmjbAbpFUW6nvTWrjTneY8ozjc+Fc170402YbLKaiL+1be3s8hu2nlFdlSVUUXv3niTEfouYSt5qhmJJriT+vnD9XjUYtR2hLcbLamGwNUD/AJcyvwe95RZHoxbAUJPV2UOzlFS1ilkPKmDjLPf1l8Cp/eic0dab8tW3jHmMIqXbO/2eaZVA0ifiJbYpeHaThhQqRiNmUJW3V/rF0cmUaDr9uWwr1WIzzNG2wnrMP7OXrQy2ExTxU4043b0Tep2m5U6aZObPKN9aYVW7t72jHLhOWa1txXpVlCFgLt0jZ+uIg+sZpYObD/8AT+UPdMaCazzHFS0tiCh2rvU8t+0Qx1oT+xIN7r/ETD7EmTE9odP7PJ/6SfwiBB9G4SZQ3Iv8IgRrGWIdAQOqJY44kwtZdGXiC5rThhDL7Sd9MvnD2RpItRAMwQCK4YGMOoWiVKXqrWu0g/CGvRS+JPEkw3xIH6ML2OSpYB2CgnEknAbTQYxIaWi+qgPdD6x2KY+KSzTeAaeIGESNnnWZKAOrHAXVlM10KSQatRTWgJFcaw405pnpkVZZagW6zHBjjsArQf6QhAWw3Ki8CwOIGQ31O/lDTpzwhxNsigVrgO88obgExEpZiby1rmNnGNW03ohbTZl6RujlpNvNMJoB1SMqVYm9QKMSSIz2To8SKNPNXzWQCQ28Gac0X3R1j7ucaNqxYzaklzLVaZZpW5LDIAldgRcjTaanzhkY5XOzfQOhQay7LLMqWcHmsfvZg95vUQ/+2veTFmTVvo1pLdR+X+cTcuzKigKBd2BcoiNNaaSSDUgsNlcF/EflnG3C8rUVpvR7y0vX1FcBibxPAU84pekFAatSTTMnGo4w50jpvpiWv15beAAyERiymY3QMfGndtbhsitPGV1bSzMARf45N47uJh2tmAzNf1v+kS+jdV7Q1LssqD6zm7Xia9Y+ESX9SJ5zmShyvk/ARlrpX3cKoA240EdW0dUCgr3HPuhbSuiuianTS3YZhbxI5mlO6sR11u+IlJrwyt+kVlCrZnJRmfoIJpG19EuVXOQ+Z4Qrq1q001untIJBxVDm24sNi7ht+JWpCehNFWi1npHJlydmHa/CDn+I+cXCyWCXIW7KUKDmdrHeTmYel6DhDSdOjMaojPBOkpCLThxjkizPPmy5ErtzDSvsrmzHgBU90dIx8rn6N9G9I72th1VrLlcT67f4e9t0QHpR0obTaxZZcy6LOAWIxPSGhOFdi0Fd96NIt9plaPsTMBRJErqj2iBh3sxHeY852nTDXy6k3phZ3dwQS5xOG6lYy36W+yrdABJam05nwhZXhjoZHmgFL0xmFaAEkYAHADftptiStGjLRLBZ5E0AYn7tj5AQsYq2tenOsJSjAEFuYIYUPcYc2DTiyUKsCTUlSMQMN3h47Ig9LATJ5ZQammBGIwxqNhiy6qakWm10ZluSvbfLuGbd3iIGs6Qtqtc21tdobtcBmTw/kP5xoPo81HnSJy2m0G4QpUJ6zVUrVh6uB54ZRctAasyLIB0a3n2zGpe7hko5eJh1pG2BRTbuERRutF15JG31d9QRT5+MZ7rUx+yyh76/BjF7oXJLbsozzXo3UlptD/AGJLDZ5wCKL2Sgdlt2+OwJMslQcMht4co7B5NYwsDqk+X65w60XdvdbtVFMd+cNQucHs4o6/iHxgQ9rlqt26a1rUVBplCAMCbLox5n4wFUxIYTDsMHWZsxEBX2YY4UA8OMaXqT6LHnXZtsvS5eYlZTGHvewOHa5RYlL0BoC0W6YJchC1O0xwRB7zZDlnwjYtXvRZZ5Mv7yZMaef9qhC3N4lgg0PvHrbqZRdtHaPlyEWXJlrLRclUUA/nxh2BDqZvbfQ/Z2rdnOPxoj+YumvGK/pD0ITD+ytMuu51cCnix842oCDgQamL2bUnTclQkuchRRQBJxAA2AK6ig4AxD6S1L0q2DyZjDg0s4/lapj0Hdjl2HRkeZ31Vt8v8A3aeOUtj/AArEvo/WC32UUWxSlptMiaGO+rF6mPQQECkWrIwa0elC2AilmkKNt5nJ/jERuk/SLPm9Wcolr7CkqCOJxveNI9FNKBzAPOEJmjpTdqVKbmin4iLR4R5tTWKUf9RCr6ZW71MTzHjnHoCdqtYn7Visp5yJX+WGz6jaOOdhsvdKQfARavGMQ1fSTe6We4LVwU4iu87+Aiz/ANMSj6wjRD6P9HH/AHOUOV4fAiCt6OtHn/dh/wByb/niOM5bSKHJhDeZaxtb4xp//wDO7B/7JHKZM/zQQ+jawH1Jg5TH+Zhlg8WR2m2D1TXjsjUfRvq0ZEs2icPvpowBGKSswKbC2BPIDfDrQuoVillZvRs5DEpfcstLxuG7kcKHGsWi0Tgoqf1xhtWYzn0tWy8JVlqaH71wDjdFRLXxDH8i74yObJDrfDKhU3qAGp7Q7ROOzwic09rGJ9rmTmqUZzSmfRjqrTuAPeYrhlzLROuyJXUFTtOGNWJOFBnXIbTAu9bt6LrDLs9hlEduaBMdmpeN7FQeAUgUi3/bBvEZHoTXORJlSpLMxZQsrqqzBmFFF24DeqRhTPZFotVptNB0ch2J3ggDnUiMNLRbZNmmkGbLlORiCygkHnCvSgjqnDZ3RR1l6QIJmdFKGytK+TP8IfSrU7KsoEVpViKgE5k4nARqCpXSGlQuCYnfsERlkYlqtTHa2zjCEuXvhQmEHaYipxO2M91y6lobqEhlDVotNqnrE+7ujQTNCpUxQteULvKZJRmEoRUE0HWqMiB6x2wUxFytamVQvRDAAYzhsw9iBEZ/Rto/4VfEf54EZaxTbkBZeMXqXqG3rTlHJSfiRDqVqTJHanMeV0fWNZRsUC0yDeYgbT8Y7YNGzZzrLlIXdsAo2+OAHE4RoP8AVuz0YokyZd7TEm6NmylccPnFs9G+hFVmmBFAGRFaljkCTnQbMqtD4rSmoHo6l2QLNnUmWjOvqy+CV2+8cd1I0BVjqiDiM6QAjscgyCBOqsHgQIk7AjoEGAiQoEdAg92CsIk5AgsHCRJyDBY6I7Egjscgc4Q7CDG/+D+P/wAfjyz4Tfz7G72ufu8NvLM5MMg11miva3S5s2y2hJP7VpThPxFSAIsBWsFCBcYQxjVj0TTWAa2NcX2BQue7FV2Z1PARf/6uWeVIeRLlhUdSr+0wIp1mOJOOG7ZFimTBDO0uAKk4RJlOpuqs6VbWeelEk3hLc0o7HAMorWl2v73CNHm6RCimZ3fWGFst1cFy3w1liDUXnTi5qxr8oCt1CC23BQPidu2CEQCsSFvQS/BwgjqgVyi04o3pf0syWdJCGhmVL0OPRrmORJHcDCWps4tYZFT2QQOVcP1wjmtllS0va3NayrsldwIl9IT4vSHWptjZbFIDU7Nd2ZJHfSkZ5NT5P4EObg3r+u+BGW1Xm60BaFbOxr7Tov8AChhfR+m50+YEaWkuWQSxvOzXQCcDUAHuiC+0c/CJ7VzRcxpZtNPu71ziaA3m5AgDnyhvKyWs5Fo0LKmtZ3QqBemdVQFBuilADndPHdFw0b0cmWEIMumZYUUnabw6vnlSGGhNGXW6RgCaUTghA+nmYnkEdLWZCqUIBBqDtG2OkQ2Njl1qFuk5lCVJ5lSCe+CPKYHCY/I3T5la+cZJ2orCsNEEz2lPND8Q3yhZTMHqIeTmvgV+cCLhYOBCAtJHalTBxoreSMT5QP6SlDtPc/6gKfxgQo6Cx2E5VoVuyytyIPwgxiTtY4RAgQJ2OVjhhlpLSkuQBfPWbsooq7cl7xicBXEw4D6CzZqqCzEKozLEADvMV21aQtLjq3ZAOQpfmnyur4GGEjRsuYQz35rAVLTWvEA5dUmgruAEanCs+UTNp1ssyg3WM0gVPRqSKfiwXzh5Z7Q0xBMmp0S5hGIrvBfYD7uPHhWrXo0vLVJKuCHD9IKjrKcMcMAdnCFpGgy37Z3mke2zFQeRNPCNeA8kladY5daSlac3u4J3ucPCsd0RpCa8wrNVFqpZQtcACBiTnWu4ZGG860yrODWhIFSNgA2nd8YeaClNdM2ZXpJtGofUQdhOFAanixhskEupUQUoMawhaLWqdo47hnDGZMmTQfVTcMz3xhpzSGkEXBRVoqel7VPmNdSigipmHELngqbW4nDnEzPKDAGGUwwI0ssm6oWpagpVsSeJO8w6VqQmY5ASpeCs8EjhMBdDQdDCFaQy03ajLss+aMCspyvEhTTzpEkBXpZLmnVLPNZ8MXY9UZ1Jpu3RM2KTSWi7lA2Uy4fOIubYeoqyrvRJJ6xxrfCKerU5Mb55jlEuuzZTKLkeJYId4jkEv/qv84EZxpmyaMtbYCzuPxFF+LV8o2PVTR9NHypL4ME6w3MSWPmTFbqWZRmCRWtajGLXJa7Sm6EUs9uSyyVM1gktbq3zgoJwFTsqd++JGzWxHAKsCDtBqD3iI62WaXaJEyzzR1JilT37QdhBoe6MW0xqjpPRbF7M8x5IymSScB78nHHiBTjDoeggYbWi1KlWcgAbTlGEaH9Llrl0E1Zc4bfUf6Exb9YtZTOsUq2SkvS60eWdz35UwGm40Fd7CNSaLcaLo7Tkib2HrxutTxIiaVhGB2jSVmkSVlsbShWajIJdzApKJBDsa0fpya0JqOUa5q/pUTZEuYRdvKGI3EqCR5xq8ZmwSrBejoaGqWld8KCaN8YLsyzI3aRG5qD8RCY0fK2S1H4RT4UhUON4joaJEfsKe/3TJg+DQPsg9qZ/3H+bQ4ERGsWmhZ06ovTWN2Wm9jlXht5AxIlpe3dERLRnac/ZUsaKPac7Bw2+YYaOsShi7OZk7C8zOqk0rhwA3Cg84V1f0S1L0xiZ00XmYjEKeGzYANgoNhhzN1bs8sMzkj35jXttagE0rUxrcGaEqfKM1ZLG6zA0BUEmufWJKmoGY3UhppbTKSRMC1Yr1atQAscNgxpUZRGpLldMXkXmKJUChNWqQHNOdaZjA4Vjk6wlpVxg2eOBBvZlr1KZ5HlDtHQ2reuQr0douBaG66qQQ2ZBArXImvDbDm26xKzlZTGoIyyoa0Yc6RWJGrVmkuJlotCuoqFVmUAMwpU3TUm6SO8wdrIZjEWaW0tCADOcEC7j2EOeBwPwpi8RyTOipazpt5j91LarbekmihC8QtQx404xYLVpVmwQUG/bENYNHiWipLqFGzOpOJJrmSSSTtJh/LFMx4fT/WM26ZClnk1NWxMR2uGtMqyySztdQYYdp22Ko2nP54Q9tNsCoTUCgz3DMk7qCMA1t0ubdPLsSJS1WUp9naxHtNnyoNkSP7V6WLQZlZcmUJdey14sRxYEAHujSNW9OS7ZIWamFcGU5qwzEYDbrBdF5akbeEXb0O6RKzpsnYyXx+JSAfJvKMtNbgpaCF4RaZAirPCbzaCphB5uQzO79bIMqhes5FR4AbeUSHlSy2LYDYv14+Qio+kXWSUsl7KrVmvQELjcW8GN47CQKUzxiJ1x13mPelWOoGTThmeCbh73hvihWfR85mwluxJ84U1/RNopZlqcZol0puFWPgooeJiRlPljj+t+MVHVbR01RWcTgKIhJ6oJqaDZUxabKl3eOdPLbFVC9H3/AMf+aBCvRNu8mgQNaZyq3lxriMRFrBitWFl6TcQGNPynHjFjVoIacK0NZWscgOZYny7wzF4eG6vCOWylxgcRtGygIJhvP1bsjChs8r8qBTjicVodsMZF05qnYLaKzpIDn/ayuq3MkYN3gxH6B1ImWQTJUucJ9mepuOAJiEihpgVcHCoIG+D/ANTpS4yJs+RwSYaeDVrBjYtISqdHaZc4VynJdNN95M4Qj5+pKvMVpl4hMFUIcBgBmx2ACprlFc151gtFPs1lkWhJaVDOJT40PqmmP4vDfF5GnLfL/aWS+PakzQf7rYx1dfZa4TknyT/zJREVtqxh8vSduTKZaxzDn4w8la26SXK0Wnvlg/ERulm1xsz9m0SvzEL/ABUiUs+kw4qrKw3qQR5Rdphdl130v6rzX/8Ark/BYu+pmkdNWmYpnASpA7TTJRVm4IpNa8SKc40MWxv0IN9oJ2xai6EqNrH590VPSuibW1qWaqLMVALtXCi8Sb9duVBgMqxZ0mnYY6ZzbzDLgs0z/t7kVl2dKbROmE8qLLHxhC0aItDmsyfJXgELYf8AyN8oeTXJ2nxhuUi8qsNRodFJP2uYpIoTJSWpI3VKtTupCczRFmJqyz5x3zZ8yneqsFPhD0S4VEuLajWx2GWh+6kSpZ3oihv3qV84kJdjrifODSCBAtNqu1AzMIITCFhs8ysEd4TLwJTPSnpW5IEoHGaaHf0YoX8eqp4ExnGg9FGeasaKTdUClWY5KtcK0xMSfpDt5nW1kGISkscTm395qd0L6I0S50nYJIr0csdIaZVS8zk8yFHeIiZ6wav9AGpXq4OpINBkSCAMtsM/RepXSFNyOPhFx0s4mvMBxvlq8mJisejWT/bZrn1ZWPNiv0MFLVXmQkWJwEJywWxyXfvhppnTcuzJjix7KDtN9Bx+cCPLVapchGd2CgZsdp2AbzFD03puZajdWqSfZ2txY/KGOkLdMtD35pFB2VxuqOG88YFma6ahSRxwHls5xbiOrFo3f8K/URN2ayEUouG+vyGHlCejxfGRHJcO5hjEpJXHZ8W88YNOOy0alBjv9X4GvlDtAVyOJ2KMfE0rHQnf+I/IwcLXI18QPmIiLfm+/wCf0gR0S23L5QIkLosEzghGDKwqMh1TmBEja2rSmB4REWK0dHNQ1qK0pXEA4HmMdvnFjXR7MTlTfFDVP09rsLM3RTkZg6NddaVByxBzGIyid0JrvZbSbqM6vSpV0OWFesKimO+K3r/qi88K0si8laA5EHMV2ZCMqttkmyGuurIwyzHgRn3GNRjXpmTPVuyytyIPwhSPONg1stMqnXvgZB+tTvziy6M9IzjtPNXHPCYvgeyO4xJtMAjZsjP9GekVXoC0lzlS8ZZr+b5AxYJGtsk0vB140qviOW6IlNO6vWeZLmMZShwjkMoumt00Ju0rjvin+h+YSbQ5OYQd/XMXRtYbLMDotolXih6pYBqXa4q1CMDFd9F9gEuzhsavRjXlhEF+Dx0zab4QBjtYEeSZtYOzQxlvjCzTDEh2eCh4RaEnlA7/ABMSOjMgj25FzdRzIir6W0eZs9ZSGhKM3aIFchUg/wAt8Q2jdEzVs84tZzaZ6lgt0m7gxUGlQTShyG7KLcM460KVaFYVUgjeIRmvjELqbKK2VaihLMSNxwBHiDEmxjTNdd4bz54VWY5KCx5AVPwg7GK/rxaujsNoORKXB+chP8UQZRoy0h7WsyZmzlubtUjzPlGg2LSCyhNcKDMMsojYVAYi9TwB/LGdaDs6vMRWr1piKKCpBLZgbxn3Rodus3QO0ssOkVgwfAAA4ZMKYXqnvGyKFE6vK04WibQgBwFvArVAuYJoDU1yxh1qHY1EuZMui8zEE7SAzUrC1stjPUs5YCp4YcNkVmx6bmLZxJli5XFn9Yg7Bu24wVLXp/WcSqpLo03L3U57zw8YpyrMmOXYl2ObfrZwEHslgrviVstjGyhPu1B/XfBSTs8oL2qVOxTUn8u2JSy2baJY31Y0PcBXzAg8ixEZ3abKgfEUp5wskvHBSeZqn975CM61hRJ1TTrcqCn76mg7zDhZt0dbq14givkTDVXUYHBtyVr3LDmQjV6qilMb+Df3YiXQ1PZJG/D+FoN9qBNASx9kA4cyMB3mECLx9Y02A3l7zh5mDzbPVaN1BlVHIp8B8YkdC7u/ggRFiwS987xnfIxyBFjIunqVuexQAD8O0csuUSWjNaFTqsbyjDCpYU3gYxFTkAJJ61d5rTkD8Iaz5tRgwpspDOk0KTPlThVWERuldX0mKVdFYHYQCIzSfb2ltVWKNsN44/rdEpo70gT5WE1RNG8YNTlkfKNRk2016M0NTJYyzuPWXzxHjFM0lqdapVfu74G1MfI9aNk0brzY51AzdG26ZhjzOHnE4LLKmCqspruMIeYpssqaMCCNhFD4NBpFpeX2HZPwswj0ZpDViXMFHlqw94A/GKtpH0aWZqlUZD7hI8jUQJkjaUmHtEP+NFbzpWLDYfSJa5YArLIHu0+GES1u9FrD9nN7nX5j6RCWrUC2Jkqv+FqH+9SFJ6zeled60oHkw+kSEr0sj1pL+A+sZ7P1dtadqzzO5Q38MMZlmde1LZeaMIk23Vv0hSbVOWVQo7ZXhStNla50xi7Xo8v2G2GVMSap6yMGGJzBrTvy749J2C2LNlJMU1V1DDkRUfGCk8vQKwlegwMQVPWGewnNdahCAVrSgNTmMd2UIztPt0arKYdW7s3AVYlaNUkVzEVrWy0MdIMHr0SstRsPVGJ74fWy3ymBDX6gHowrC6Gui5hStO3XHdxMKi+6H/8ATyzvWviSYWYwSxyrkmWnsooPMKK+cBjEBWMUj0q2m7ZUT25o8FVm+IEXN3jNPS3aTfs0vZR3416qj5xIPR1aUky5s24rTg92WWAIQFBVueOHfD3TCibZprMalw+NcnUg1rvqD4xU9D6S6GzTyO1eF0cWFAeQu17otmhJZSTY0mDGqu4b33DGoPBodRraNHGzWQhyTMMtAQdjzQDd5gMR3RCWdWXsoaDaQf15xYtcrQ060FExusZj82wQcwMe+OaOs5ABpVuINByJp5Vg5GC6LW8MZZHEUofH+cSayWHau03H6/yg6qqiri5vYHCv63iFlXIqA4OZIphzIx7oy0EqUa1APNsvrCzINoxPs4E9wjl+mZK/iy8fkDCyGvqnmMK9xoTASEmU3sCnvUr5fOOTQKit6vsjrL3jZzwhxMcVxelclbAnwxPnAlD3GTdTI92YHMCJCSprY3lAp7Joe8ZeZhKRbVc4BmPvKadz9nwhWZKU9sh65Cpp3KMz5wd13MV3XhEhum4HxaBCYknj+9/4x2Ioq0zHByRQfXxah3HAU51IhCdZ8zUknOgoD4RLtLY+rTfU/TOGbSymAN4VxXao90VOHA926IK7abNmLo/Nu+nfEBPlTchXuy8f5xerXYy2F3DeTTwpjEZMsjLg5B47e9fn8IQp50e5xJp4mFbFPm2c1lTZi02KTd/dyicbRZBJW9U+1l4HGEptmp2qA+R5GNQJDR3pFtsqga5MHvYHxGHlFksHpYknCdJZTvWjDyofKM9m2PcK8NndDZrMMcKcDEG22HXGwTspqg7mND4NQxLqsl+y6/ryjzm1n747JeYmMt3T8LEfCJPRv9FqcqHkRBH0FX1Ywiza222XlPY/iCt8RXziYsnpOtq5iUw4B1PiGp5RYmpT9U0bOUp5qPpC0rRxkKqBaKMgBgOEZ9ZfTBNHbkn8syv8SxK2f0vyz20mrjtCHvwgxLiss7ocSrIx2RB2XXdJoBSYpr70sHwrWHi6aLesf3h8jFiNtLagy50xnM1lvYlboNDQA0NRugti1GscjrEvMYZBiKcMBjTvh79rrtPj/OAZ4GZA5kQopNaGzQz0jp+zyhV5yDgCCf3RjFN0x6RgKizSSx9uZgv7oxPfSLEvLEAVNABtMY/6S9LS59qTonDrLl3SVyvFmJAO3C7lEXpnS1rtX7WaSvsDBP3Rn31iI+xsNkSTOr+khJmVapRhRwCa0zBwIPgdpi16R0/IUBkfpXp1R1s97E4nlnFGs1hmsaKhMWvV3VxVYNaSA1eqhyrsxyY8otR9oWykgvNr0jG8xO85DdE+Aw3Eb1pe8CaefdCryJguhFW7XrFhjd91ajHnSFks0talm7jgBuAT/WM2tGUoy2aqt1xh1xWhGdAaEd1IXLTr2IAX2kF494OI7g0O2NVwl1HvCgpvC0qeVI5IlLQlnqNoxUDuJr4mBE5Mtc1IY8TUjhXZypCpmGtDVRvpX+9s7xAm40CSqj2uyByI61OKiBKsVRSZMLj2QaLTjjePee6IlJW9br8a4+OI+EAOzCjHozu4/iy8PGEpjIuCId15QVQc2pT4weXLcgX2Db7uAI55nyHCJDKl2tFrvIOJ53jXzMEarYFgK+rtPCp+kFmMB2AScuqQFHMnqj4wqLGWH3hr7oHV79reQ4QEj9iX2R4wIcESxheA/MfrAiTlost4ZkHMHceWRhspPZa6p4ZNxH02cYECECWixEgEMajYeyeBAhnMnAAgSiGGagCo4ima8YECJEDZ2YBqEb0IAJHA5g/rCGz2QHsrwJOBB3GuMCBDAYzrGwOIw23cSPHMd0IzLCDiOtuOfmcBAgQg2n2MjZQb86cwIZzLDjjieH0GyOwIQReyU2U54QjMsVM8PIQIESJNZhlTOCfZDAgRIT7NXDODrZj+s4ECJD9EdpPnXyhVLOTnlxzgQIkXSwDPLyh1KsJ3V45QIEIO5Oiandy/WMPbNo0br3EDDzw8CYECAxL2TR9MRReAy7/5Uh2ozVgGO0DHxBy74ECM2tFrOG33R7Jx/wBO6HLTVwDjPIDrV7s++nfAgRVDK5BoMBuY1P8ALvJjs50NDMAwOBONDsocwYECBCiY47FSP+ZWvdhXxgsx5bj7xbppS9u/OMhzpHYEBEkM1AJRLqPWfKnBwOt4HnBpqVwdSuPcedOqeR8IECDUPLtmN1aPTA3fV4E9mvDAwWaUPVJMuuypWvAbD3QIEKcFmG5P3B9YECBBpx//2Q=="/>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Content Placeholder 2"/>
          <p:cNvSpPr txBox="1">
            <a:spLocks/>
          </p:cNvSpPr>
          <p:nvPr/>
        </p:nvSpPr>
        <p:spPr>
          <a:xfrm>
            <a:off x="152398" y="1143000"/>
            <a:ext cx="8839202" cy="3429000"/>
          </a:xfrm>
          <a:prstGeom prst="rect">
            <a:avLst/>
          </a:prstGeom>
        </p:spPr>
        <p:txBody>
          <a:bodyPr vert="horz" lIns="91440" tIns="45720" rIns="91440" bIns="45720" rtlCol="0">
            <a:noAutofit/>
          </a:bodyPr>
          <a:lstStyle/>
          <a:p>
            <a:pPr marL="342900" indent="-342900">
              <a:lnSpc>
                <a:spcPct val="110000"/>
              </a:lnSpc>
              <a:spcBef>
                <a:spcPts val="600"/>
              </a:spcBef>
              <a:buClr>
                <a:schemeClr val="tx2"/>
              </a:buClr>
              <a:buFont typeface="Wingdings" pitchFamily="2" charset="2"/>
              <a:buChar char="l"/>
              <a:defRPr/>
            </a:pPr>
            <a:r>
              <a:rPr lang="en-US" sz="2400" dirty="0" err="1" smtClean="0">
                <a:latin typeface="Segoe UI" pitchFamily="34" charset="0"/>
                <a:ea typeface="Roboto" pitchFamily="2" charset="0"/>
                <a:cs typeface="Segoe UI" pitchFamily="34" charset="0"/>
              </a:rPr>
              <a:t>Hoạt</a:t>
            </a:r>
            <a:r>
              <a:rPr lang="en-US" sz="2400" dirty="0" smtClean="0">
                <a:latin typeface="Segoe UI" pitchFamily="34" charset="0"/>
                <a:ea typeface="Roboto" pitchFamily="2" charset="0"/>
                <a:cs typeface="Segoe UI" pitchFamily="34" charset="0"/>
              </a:rPr>
              <a:t> </a:t>
            </a:r>
            <a:r>
              <a:rPr lang="en-US" sz="2400" dirty="0" err="1" smtClean="0">
                <a:latin typeface="Segoe UI" pitchFamily="34" charset="0"/>
                <a:ea typeface="Roboto" pitchFamily="2" charset="0"/>
                <a:cs typeface="Segoe UI" pitchFamily="34" charset="0"/>
              </a:rPr>
              <a:t>động</a:t>
            </a:r>
            <a:r>
              <a:rPr lang="en-US" sz="2400" dirty="0" smtClean="0">
                <a:latin typeface="Segoe UI" pitchFamily="34" charset="0"/>
                <a:ea typeface="Roboto" pitchFamily="2" charset="0"/>
                <a:cs typeface="Segoe UI" pitchFamily="34" charset="0"/>
              </a:rPr>
              <a:t> </a:t>
            </a:r>
            <a:r>
              <a:rPr lang="en-US" sz="2400" dirty="0" err="1" smtClean="0">
                <a:latin typeface="Segoe UI" pitchFamily="34" charset="0"/>
                <a:ea typeface="Roboto" pitchFamily="2" charset="0"/>
                <a:cs typeface="Segoe UI" pitchFamily="34" charset="0"/>
              </a:rPr>
              <a:t>hướng</a:t>
            </a:r>
            <a:r>
              <a:rPr lang="en-US" sz="2400" dirty="0" smtClean="0">
                <a:latin typeface="Segoe UI" pitchFamily="34" charset="0"/>
                <a:ea typeface="Roboto" pitchFamily="2" charset="0"/>
                <a:cs typeface="Segoe UI" pitchFamily="34" charset="0"/>
              </a:rPr>
              <a:t> </a:t>
            </a:r>
            <a:r>
              <a:rPr lang="en-US" sz="2400" dirty="0" err="1" smtClean="0">
                <a:latin typeface="Segoe UI" pitchFamily="34" charset="0"/>
                <a:ea typeface="Roboto" pitchFamily="2" charset="0"/>
                <a:cs typeface="Segoe UI" pitchFamily="34" charset="0"/>
              </a:rPr>
              <a:t>giá</a:t>
            </a:r>
            <a:r>
              <a:rPr lang="en-US" sz="2400" dirty="0" smtClean="0">
                <a:latin typeface="Segoe UI" pitchFamily="34" charset="0"/>
                <a:ea typeface="Roboto" pitchFamily="2" charset="0"/>
                <a:cs typeface="Segoe UI" pitchFamily="34" charset="0"/>
              </a:rPr>
              <a:t> </a:t>
            </a:r>
            <a:r>
              <a:rPr lang="en-US" sz="2400" dirty="0" err="1" smtClean="0">
                <a:latin typeface="Segoe UI" pitchFamily="34" charset="0"/>
                <a:ea typeface="Roboto" pitchFamily="2" charset="0"/>
                <a:cs typeface="Segoe UI" pitchFamily="34" charset="0"/>
              </a:rPr>
              <a:t>trị</a:t>
            </a:r>
            <a:endParaRPr lang="en-US" sz="2400" dirty="0">
              <a:latin typeface="Segoe UI" pitchFamily="34" charset="0"/>
              <a:ea typeface="Roboto" pitchFamily="2" charset="0"/>
              <a:cs typeface="Segoe UI" pitchFamily="34" charset="0"/>
            </a:endParaRPr>
          </a:p>
          <a:p>
            <a:pPr marL="342900" indent="-342900">
              <a:lnSpc>
                <a:spcPct val="110000"/>
              </a:lnSpc>
              <a:spcBef>
                <a:spcPts val="600"/>
              </a:spcBef>
              <a:buClr>
                <a:schemeClr val="tx2"/>
              </a:buClr>
              <a:buFont typeface="Wingdings" pitchFamily="2" charset="2"/>
              <a:buChar char="l"/>
              <a:defRPr/>
            </a:pPr>
            <a:r>
              <a:rPr lang="en-US" sz="2400" dirty="0" err="1" smtClean="0">
                <a:latin typeface="Segoe UI" pitchFamily="34" charset="0"/>
                <a:ea typeface="Roboto" pitchFamily="2" charset="0"/>
                <a:cs typeface="Segoe UI" pitchFamily="34" charset="0"/>
              </a:rPr>
              <a:t>Định</a:t>
            </a:r>
            <a:r>
              <a:rPr lang="en-US" sz="2400" dirty="0" smtClean="0">
                <a:latin typeface="Segoe UI" pitchFamily="34" charset="0"/>
                <a:ea typeface="Roboto" pitchFamily="2" charset="0"/>
                <a:cs typeface="Segoe UI" pitchFamily="34" charset="0"/>
              </a:rPr>
              <a:t> </a:t>
            </a:r>
            <a:r>
              <a:rPr lang="en-US" sz="2400" dirty="0" err="1" smtClean="0">
                <a:latin typeface="Segoe UI" pitchFamily="34" charset="0"/>
                <a:ea typeface="Roboto" pitchFamily="2" charset="0"/>
                <a:cs typeface="Segoe UI" pitchFamily="34" charset="0"/>
              </a:rPr>
              <a:t>hướng</a:t>
            </a:r>
            <a:r>
              <a:rPr lang="en-US" sz="2400" dirty="0" smtClean="0">
                <a:latin typeface="Segoe UI" pitchFamily="34" charset="0"/>
                <a:ea typeface="Roboto" pitchFamily="2" charset="0"/>
                <a:cs typeface="Segoe UI" pitchFamily="34" charset="0"/>
              </a:rPr>
              <a:t> </a:t>
            </a:r>
            <a:r>
              <a:rPr lang="en-US" sz="2400" dirty="0" err="1" smtClean="0">
                <a:latin typeface="Segoe UI" pitchFamily="34" charset="0"/>
                <a:ea typeface="Roboto" pitchFamily="2" charset="0"/>
                <a:cs typeface="Segoe UI" pitchFamily="34" charset="0"/>
              </a:rPr>
              <a:t>khách</a:t>
            </a:r>
            <a:r>
              <a:rPr lang="en-US" sz="2400" dirty="0" smtClean="0">
                <a:latin typeface="Segoe UI" pitchFamily="34" charset="0"/>
                <a:ea typeface="Roboto" pitchFamily="2" charset="0"/>
                <a:cs typeface="Segoe UI" pitchFamily="34" charset="0"/>
              </a:rPr>
              <a:t> </a:t>
            </a:r>
            <a:r>
              <a:rPr lang="en-US" sz="2400" dirty="0" err="1" smtClean="0">
                <a:latin typeface="Segoe UI" pitchFamily="34" charset="0"/>
                <a:ea typeface="Roboto" pitchFamily="2" charset="0"/>
                <a:cs typeface="Segoe UI" pitchFamily="34" charset="0"/>
              </a:rPr>
              <a:t>hàng</a:t>
            </a:r>
            <a:r>
              <a:rPr lang="en-US" sz="2400" dirty="0" smtClean="0">
                <a:latin typeface="Segoe UI" pitchFamily="34" charset="0"/>
                <a:ea typeface="Roboto" pitchFamily="2" charset="0"/>
                <a:cs typeface="Segoe UI" pitchFamily="34" charset="0"/>
              </a:rPr>
              <a:t>, </a:t>
            </a:r>
            <a:r>
              <a:rPr lang="en-US" sz="2400" dirty="0" err="1" smtClean="0">
                <a:latin typeface="Segoe UI" pitchFamily="34" charset="0"/>
                <a:ea typeface="Roboto" pitchFamily="2" charset="0"/>
                <a:cs typeface="Segoe UI" pitchFamily="34" charset="0"/>
              </a:rPr>
              <a:t>tăng</a:t>
            </a:r>
            <a:r>
              <a:rPr lang="en-US" sz="2400" dirty="0" smtClean="0">
                <a:latin typeface="Segoe UI" pitchFamily="34" charset="0"/>
                <a:ea typeface="Roboto" pitchFamily="2" charset="0"/>
                <a:cs typeface="Segoe UI" pitchFamily="34" charset="0"/>
              </a:rPr>
              <a:t> </a:t>
            </a:r>
            <a:r>
              <a:rPr lang="en-US" sz="2400" dirty="0" err="1" smtClean="0">
                <a:latin typeface="Segoe UI" pitchFamily="34" charset="0"/>
                <a:ea typeface="Roboto" pitchFamily="2" charset="0"/>
                <a:cs typeface="Segoe UI" pitchFamily="34" charset="0"/>
              </a:rPr>
              <a:t>độ</a:t>
            </a:r>
            <a:r>
              <a:rPr lang="en-US" sz="2400" dirty="0" smtClean="0">
                <a:latin typeface="Segoe UI" pitchFamily="34" charset="0"/>
                <a:ea typeface="Roboto" pitchFamily="2" charset="0"/>
                <a:cs typeface="Segoe UI" pitchFamily="34" charset="0"/>
              </a:rPr>
              <a:t> </a:t>
            </a:r>
            <a:r>
              <a:rPr lang="en-US" sz="2400" dirty="0" err="1" smtClean="0">
                <a:latin typeface="Segoe UI" pitchFamily="34" charset="0"/>
                <a:ea typeface="Roboto" pitchFamily="2" charset="0"/>
                <a:cs typeface="Segoe UI" pitchFamily="34" charset="0"/>
              </a:rPr>
              <a:t>hài</a:t>
            </a:r>
            <a:r>
              <a:rPr lang="en-US" sz="2400" dirty="0" smtClean="0">
                <a:latin typeface="Segoe UI" pitchFamily="34" charset="0"/>
                <a:ea typeface="Roboto" pitchFamily="2" charset="0"/>
                <a:cs typeface="Segoe UI" pitchFamily="34" charset="0"/>
              </a:rPr>
              <a:t> </a:t>
            </a:r>
            <a:r>
              <a:rPr lang="en-US" sz="2400" dirty="0" err="1" smtClean="0">
                <a:latin typeface="Segoe UI" pitchFamily="34" charset="0"/>
                <a:ea typeface="Roboto" pitchFamily="2" charset="0"/>
                <a:cs typeface="Segoe UI" pitchFamily="34" charset="0"/>
              </a:rPr>
              <a:t>lòng</a:t>
            </a:r>
            <a:r>
              <a:rPr lang="en-US" sz="2400" dirty="0" smtClean="0">
                <a:latin typeface="Segoe UI" pitchFamily="34" charset="0"/>
                <a:ea typeface="Roboto" pitchFamily="2" charset="0"/>
                <a:cs typeface="Segoe UI" pitchFamily="34" charset="0"/>
              </a:rPr>
              <a:t> </a:t>
            </a:r>
            <a:r>
              <a:rPr lang="en-US" sz="2400" dirty="0" err="1" smtClean="0">
                <a:latin typeface="Segoe UI" pitchFamily="34" charset="0"/>
                <a:ea typeface="Roboto" pitchFamily="2" charset="0"/>
                <a:cs typeface="Segoe UI" pitchFamily="34" charset="0"/>
              </a:rPr>
              <a:t>của</a:t>
            </a:r>
            <a:r>
              <a:rPr lang="en-US" sz="2400" dirty="0" smtClean="0">
                <a:latin typeface="Segoe UI" pitchFamily="34" charset="0"/>
                <a:ea typeface="Roboto" pitchFamily="2" charset="0"/>
                <a:cs typeface="Segoe UI" pitchFamily="34" charset="0"/>
              </a:rPr>
              <a:t> </a:t>
            </a:r>
            <a:r>
              <a:rPr lang="en-US" sz="2400" dirty="0" err="1" smtClean="0">
                <a:latin typeface="Segoe UI" pitchFamily="34" charset="0"/>
                <a:ea typeface="Roboto" pitchFamily="2" charset="0"/>
                <a:cs typeface="Segoe UI" pitchFamily="34" charset="0"/>
              </a:rPr>
              <a:t>khách</a:t>
            </a:r>
            <a:r>
              <a:rPr lang="en-US" sz="2400" dirty="0" smtClean="0">
                <a:latin typeface="Segoe UI" pitchFamily="34" charset="0"/>
                <a:ea typeface="Roboto" pitchFamily="2" charset="0"/>
                <a:cs typeface="Segoe UI" pitchFamily="34" charset="0"/>
              </a:rPr>
              <a:t> </a:t>
            </a:r>
            <a:r>
              <a:rPr lang="en-US" sz="2400" dirty="0" err="1" smtClean="0">
                <a:latin typeface="Segoe UI" pitchFamily="34" charset="0"/>
                <a:ea typeface="Roboto" pitchFamily="2" charset="0"/>
                <a:cs typeface="Segoe UI" pitchFamily="34" charset="0"/>
              </a:rPr>
              <a:t>hàng</a:t>
            </a:r>
            <a:endParaRPr lang="en-US" sz="2400" dirty="0" smtClean="0">
              <a:latin typeface="Segoe UI" pitchFamily="34" charset="0"/>
              <a:ea typeface="Roboto" pitchFamily="2" charset="0"/>
              <a:cs typeface="Segoe UI" pitchFamily="34" charset="0"/>
            </a:endParaRPr>
          </a:p>
          <a:p>
            <a:pPr marL="342900" indent="-342900">
              <a:lnSpc>
                <a:spcPct val="110000"/>
              </a:lnSpc>
              <a:spcBef>
                <a:spcPts val="600"/>
              </a:spcBef>
              <a:buClr>
                <a:schemeClr val="tx2"/>
              </a:buClr>
              <a:buFont typeface="Wingdings" pitchFamily="2" charset="2"/>
              <a:buChar char="l"/>
              <a:defRPr/>
            </a:pPr>
            <a:r>
              <a:rPr lang="en-US" sz="2400" dirty="0" err="1" smtClean="0">
                <a:latin typeface="Segoe UI" pitchFamily="34" charset="0"/>
                <a:ea typeface="Roboto" pitchFamily="2" charset="0"/>
                <a:cs typeface="Segoe UI" pitchFamily="34" charset="0"/>
              </a:rPr>
              <a:t>Giảm</a:t>
            </a:r>
            <a:r>
              <a:rPr lang="en-US" sz="2400" dirty="0" smtClean="0">
                <a:latin typeface="Segoe UI" pitchFamily="34" charset="0"/>
                <a:ea typeface="Roboto" pitchFamily="2" charset="0"/>
                <a:cs typeface="Segoe UI" pitchFamily="34" charset="0"/>
              </a:rPr>
              <a:t> </a:t>
            </a:r>
            <a:r>
              <a:rPr lang="en-US" sz="2400" dirty="0" err="1" smtClean="0">
                <a:latin typeface="Segoe UI" pitchFamily="34" charset="0"/>
                <a:ea typeface="Roboto" pitchFamily="2" charset="0"/>
                <a:cs typeface="Segoe UI" pitchFamily="34" charset="0"/>
              </a:rPr>
              <a:t>thiểu</a:t>
            </a:r>
            <a:r>
              <a:rPr lang="en-US" sz="2400" dirty="0" smtClean="0">
                <a:latin typeface="Segoe UI" pitchFamily="34" charset="0"/>
                <a:ea typeface="Roboto" pitchFamily="2" charset="0"/>
                <a:cs typeface="Segoe UI" pitchFamily="34" charset="0"/>
              </a:rPr>
              <a:t> </a:t>
            </a:r>
            <a:r>
              <a:rPr lang="en-US" sz="2400" dirty="0" err="1" smtClean="0">
                <a:latin typeface="Segoe UI" pitchFamily="34" charset="0"/>
                <a:ea typeface="Roboto" pitchFamily="2" charset="0"/>
                <a:cs typeface="Segoe UI" pitchFamily="34" charset="0"/>
              </a:rPr>
              <a:t>các</a:t>
            </a:r>
            <a:r>
              <a:rPr lang="en-US" sz="2400" dirty="0" smtClean="0">
                <a:latin typeface="Segoe UI" pitchFamily="34" charset="0"/>
                <a:ea typeface="Roboto" pitchFamily="2" charset="0"/>
                <a:cs typeface="Segoe UI" pitchFamily="34" charset="0"/>
              </a:rPr>
              <a:t> </a:t>
            </a:r>
            <a:r>
              <a:rPr lang="en-US" sz="2400" b="1" dirty="0" err="1" smtClean="0">
                <a:latin typeface="Segoe UI" pitchFamily="34" charset="0"/>
                <a:ea typeface="Roboto" pitchFamily="2" charset="0"/>
                <a:cs typeface="Segoe UI" pitchFamily="34" charset="0"/>
              </a:rPr>
              <a:t>rủi</a:t>
            </a:r>
            <a:r>
              <a:rPr lang="en-US" sz="2400" b="1" dirty="0" smtClean="0">
                <a:latin typeface="Segoe UI" pitchFamily="34" charset="0"/>
                <a:ea typeface="Roboto" pitchFamily="2" charset="0"/>
                <a:cs typeface="Segoe UI" pitchFamily="34" charset="0"/>
              </a:rPr>
              <a:t> </a:t>
            </a:r>
            <a:r>
              <a:rPr lang="en-US" sz="2400" b="1" dirty="0" err="1" smtClean="0">
                <a:latin typeface="Segoe UI" pitchFamily="34" charset="0"/>
                <a:ea typeface="Roboto" pitchFamily="2" charset="0"/>
                <a:cs typeface="Segoe UI" pitchFamily="34" charset="0"/>
              </a:rPr>
              <a:t>ro</a:t>
            </a:r>
            <a:r>
              <a:rPr lang="en-US" sz="2400" b="1" dirty="0" smtClean="0">
                <a:latin typeface="Segoe UI" pitchFamily="34" charset="0"/>
                <a:ea typeface="Roboto" pitchFamily="2" charset="0"/>
                <a:cs typeface="Segoe UI" pitchFamily="34" charset="0"/>
              </a:rPr>
              <a:t> </a:t>
            </a:r>
            <a:r>
              <a:rPr lang="en-US" sz="2400" b="1" dirty="0" err="1" smtClean="0">
                <a:latin typeface="Segoe UI" pitchFamily="34" charset="0"/>
                <a:ea typeface="Roboto" pitchFamily="2" charset="0"/>
                <a:cs typeface="Segoe UI" pitchFamily="34" charset="0"/>
              </a:rPr>
              <a:t>kỹ</a:t>
            </a:r>
            <a:r>
              <a:rPr lang="en-US" sz="2400" b="1" dirty="0" smtClean="0">
                <a:latin typeface="Segoe UI" pitchFamily="34" charset="0"/>
                <a:ea typeface="Roboto" pitchFamily="2" charset="0"/>
                <a:cs typeface="Segoe UI" pitchFamily="34" charset="0"/>
              </a:rPr>
              <a:t> </a:t>
            </a:r>
            <a:r>
              <a:rPr lang="en-US" sz="2400" b="1" dirty="0" err="1" smtClean="0">
                <a:latin typeface="Segoe UI" pitchFamily="34" charset="0"/>
                <a:ea typeface="Roboto" pitchFamily="2" charset="0"/>
                <a:cs typeface="Segoe UI" pitchFamily="34" charset="0"/>
              </a:rPr>
              <a:t>thuật</a:t>
            </a:r>
            <a:endParaRPr lang="en-US" sz="2400" b="1" dirty="0" smtClean="0">
              <a:latin typeface="Segoe UI" pitchFamily="34" charset="0"/>
              <a:ea typeface="Roboto" pitchFamily="2" charset="0"/>
              <a:cs typeface="Segoe UI" pitchFamily="34" charset="0"/>
            </a:endParaRPr>
          </a:p>
          <a:p>
            <a:pPr marL="342900" indent="-342900">
              <a:lnSpc>
                <a:spcPct val="110000"/>
              </a:lnSpc>
              <a:spcBef>
                <a:spcPts val="600"/>
              </a:spcBef>
              <a:buClr>
                <a:schemeClr val="tx2"/>
              </a:buClr>
              <a:buFont typeface="Wingdings" pitchFamily="2" charset="2"/>
              <a:buChar char="l"/>
              <a:defRPr/>
            </a:pPr>
            <a:r>
              <a:rPr lang="en-US" sz="2400" dirty="0" err="1" smtClean="0">
                <a:latin typeface="Segoe UI" pitchFamily="34" charset="0"/>
                <a:ea typeface="Roboto" pitchFamily="2" charset="0"/>
                <a:cs typeface="Segoe UI" pitchFamily="34" charset="0"/>
              </a:rPr>
              <a:t>Chất</a:t>
            </a:r>
            <a:r>
              <a:rPr lang="en-US" sz="2400" dirty="0" smtClean="0">
                <a:latin typeface="Segoe UI" pitchFamily="34" charset="0"/>
                <a:ea typeface="Roboto" pitchFamily="2" charset="0"/>
                <a:cs typeface="Segoe UI" pitchFamily="34" charset="0"/>
              </a:rPr>
              <a:t> </a:t>
            </a:r>
            <a:r>
              <a:rPr lang="en-US" sz="2400" dirty="0" err="1" smtClean="0">
                <a:latin typeface="Segoe UI" pitchFamily="34" charset="0"/>
                <a:ea typeface="Roboto" pitchFamily="2" charset="0"/>
                <a:cs typeface="Segoe UI" pitchFamily="34" charset="0"/>
              </a:rPr>
              <a:t>lượng</a:t>
            </a:r>
            <a:r>
              <a:rPr lang="en-US" sz="2400" dirty="0" smtClean="0">
                <a:latin typeface="Segoe UI" pitchFamily="34" charset="0"/>
                <a:ea typeface="Roboto" pitchFamily="2" charset="0"/>
                <a:cs typeface="Segoe UI" pitchFamily="34" charset="0"/>
              </a:rPr>
              <a:t> </a:t>
            </a:r>
            <a:r>
              <a:rPr lang="en-US" sz="2400" dirty="0" err="1" smtClean="0">
                <a:latin typeface="Segoe UI" pitchFamily="34" charset="0"/>
                <a:ea typeface="Roboto" pitchFamily="2" charset="0"/>
                <a:cs typeface="Segoe UI" pitchFamily="34" charset="0"/>
              </a:rPr>
              <a:t>sản</a:t>
            </a:r>
            <a:r>
              <a:rPr lang="en-US" sz="2400" dirty="0" smtClean="0">
                <a:latin typeface="Segoe UI" pitchFamily="34" charset="0"/>
                <a:ea typeface="Roboto" pitchFamily="2" charset="0"/>
                <a:cs typeface="Segoe UI" pitchFamily="34" charset="0"/>
              </a:rPr>
              <a:t> </a:t>
            </a:r>
            <a:r>
              <a:rPr lang="en-US" sz="2400" dirty="0" err="1" smtClean="0">
                <a:latin typeface="Segoe UI" pitchFamily="34" charset="0"/>
                <a:ea typeface="Roboto" pitchFamily="2" charset="0"/>
                <a:cs typeface="Segoe UI" pitchFamily="34" charset="0"/>
              </a:rPr>
              <a:t>phẩm</a:t>
            </a:r>
            <a:r>
              <a:rPr lang="en-US" sz="2400" dirty="0" smtClean="0">
                <a:latin typeface="Segoe UI" pitchFamily="34" charset="0"/>
                <a:ea typeface="Roboto" pitchFamily="2" charset="0"/>
                <a:cs typeface="Segoe UI" pitchFamily="34" charset="0"/>
              </a:rPr>
              <a:t> </a:t>
            </a:r>
            <a:r>
              <a:rPr lang="en-US" sz="2400" dirty="0" err="1" smtClean="0">
                <a:latin typeface="Segoe UI" pitchFamily="34" charset="0"/>
                <a:ea typeface="Roboto" pitchFamily="2" charset="0"/>
                <a:cs typeface="Segoe UI" pitchFamily="34" charset="0"/>
              </a:rPr>
              <a:t>được</a:t>
            </a:r>
            <a:r>
              <a:rPr lang="en-US" sz="2400" dirty="0" smtClean="0">
                <a:latin typeface="Segoe UI" pitchFamily="34" charset="0"/>
                <a:ea typeface="Roboto" pitchFamily="2" charset="0"/>
                <a:cs typeface="Segoe UI" pitchFamily="34" charset="0"/>
              </a:rPr>
              <a:t> </a:t>
            </a:r>
            <a:r>
              <a:rPr lang="en-US" sz="2400" dirty="0" err="1" smtClean="0">
                <a:latin typeface="Segoe UI" pitchFamily="34" charset="0"/>
                <a:ea typeface="Roboto" pitchFamily="2" charset="0"/>
                <a:cs typeface="Segoe UI" pitchFamily="34" charset="0"/>
              </a:rPr>
              <a:t>đảm</a:t>
            </a:r>
            <a:r>
              <a:rPr lang="en-US" sz="2400" dirty="0" smtClean="0">
                <a:latin typeface="Segoe UI" pitchFamily="34" charset="0"/>
                <a:ea typeface="Roboto" pitchFamily="2" charset="0"/>
                <a:cs typeface="Segoe UI" pitchFamily="34" charset="0"/>
              </a:rPr>
              <a:t> </a:t>
            </a:r>
            <a:r>
              <a:rPr lang="en-US" sz="2400" dirty="0" err="1" smtClean="0">
                <a:latin typeface="Segoe UI" pitchFamily="34" charset="0"/>
                <a:ea typeface="Roboto" pitchFamily="2" charset="0"/>
                <a:cs typeface="Segoe UI" pitchFamily="34" charset="0"/>
              </a:rPr>
              <a:t>bảo</a:t>
            </a:r>
            <a:endParaRPr lang="en-US" sz="2400" dirty="0" smtClean="0">
              <a:latin typeface="Segoe UI" pitchFamily="34" charset="0"/>
              <a:ea typeface="Roboto" pitchFamily="2" charset="0"/>
              <a:cs typeface="Segoe UI" pitchFamily="34" charset="0"/>
            </a:endParaRPr>
          </a:p>
          <a:p>
            <a:pPr marL="342900" indent="-342900">
              <a:lnSpc>
                <a:spcPct val="110000"/>
              </a:lnSpc>
              <a:spcBef>
                <a:spcPts val="600"/>
              </a:spcBef>
              <a:buClr>
                <a:schemeClr val="tx2"/>
              </a:buClr>
              <a:buFont typeface="Wingdings" pitchFamily="2" charset="2"/>
              <a:buChar char="l"/>
              <a:defRPr/>
            </a:pPr>
            <a:r>
              <a:rPr lang="en-US" sz="2400" dirty="0" err="1" smtClean="0">
                <a:latin typeface="Segoe UI" pitchFamily="34" charset="0"/>
                <a:ea typeface="Roboto" pitchFamily="2" charset="0"/>
                <a:cs typeface="Segoe UI" pitchFamily="34" charset="0"/>
              </a:rPr>
              <a:t>Giảm</a:t>
            </a:r>
            <a:r>
              <a:rPr lang="en-US" sz="2400" dirty="0" smtClean="0">
                <a:latin typeface="Segoe UI" pitchFamily="34" charset="0"/>
                <a:ea typeface="Roboto" pitchFamily="2" charset="0"/>
                <a:cs typeface="Segoe UI" pitchFamily="34" charset="0"/>
              </a:rPr>
              <a:t> </a:t>
            </a:r>
            <a:r>
              <a:rPr lang="en-US" sz="2400" dirty="0" err="1" smtClean="0">
                <a:latin typeface="Segoe UI" pitchFamily="34" charset="0"/>
                <a:ea typeface="Roboto" pitchFamily="2" charset="0"/>
                <a:cs typeface="Segoe UI" pitchFamily="34" charset="0"/>
              </a:rPr>
              <a:t>thiểu</a:t>
            </a:r>
            <a:r>
              <a:rPr lang="en-US" sz="2400" dirty="0" smtClean="0">
                <a:latin typeface="Segoe UI" pitchFamily="34" charset="0"/>
                <a:ea typeface="Roboto" pitchFamily="2" charset="0"/>
                <a:cs typeface="Segoe UI" pitchFamily="34" charset="0"/>
              </a:rPr>
              <a:t> </a:t>
            </a:r>
            <a:r>
              <a:rPr lang="en-US" sz="2400" dirty="0" err="1" smtClean="0">
                <a:latin typeface="Segoe UI" pitchFamily="34" charset="0"/>
                <a:ea typeface="Roboto" pitchFamily="2" charset="0"/>
                <a:cs typeface="Segoe UI" pitchFamily="34" charset="0"/>
              </a:rPr>
              <a:t>rủi</a:t>
            </a:r>
            <a:r>
              <a:rPr lang="en-US" sz="2400" dirty="0" smtClean="0">
                <a:latin typeface="Segoe UI" pitchFamily="34" charset="0"/>
                <a:ea typeface="Roboto" pitchFamily="2" charset="0"/>
                <a:cs typeface="Segoe UI" pitchFamily="34" charset="0"/>
              </a:rPr>
              <a:t> </a:t>
            </a:r>
            <a:r>
              <a:rPr lang="en-US" sz="2400" dirty="0" err="1" smtClean="0">
                <a:latin typeface="Segoe UI" pitchFamily="34" charset="0"/>
                <a:ea typeface="Roboto" pitchFamily="2" charset="0"/>
                <a:cs typeface="Segoe UI" pitchFamily="34" charset="0"/>
              </a:rPr>
              <a:t>ro</a:t>
            </a:r>
            <a:r>
              <a:rPr lang="en-US" sz="2400" dirty="0" smtClean="0">
                <a:latin typeface="Segoe UI" pitchFamily="34" charset="0"/>
                <a:ea typeface="Roboto" pitchFamily="2" charset="0"/>
                <a:cs typeface="Segoe UI" pitchFamily="34" charset="0"/>
              </a:rPr>
              <a:t> </a:t>
            </a:r>
            <a:r>
              <a:rPr lang="en-US" sz="2400" err="1" smtClean="0">
                <a:latin typeface="Segoe UI" pitchFamily="34" charset="0"/>
                <a:ea typeface="Roboto" pitchFamily="2" charset="0"/>
                <a:cs typeface="Segoe UI" pitchFamily="34" charset="0"/>
              </a:rPr>
              <a:t>khi</a:t>
            </a:r>
            <a:r>
              <a:rPr lang="en-US" sz="2400" smtClean="0">
                <a:latin typeface="Segoe UI" pitchFamily="34" charset="0"/>
                <a:ea typeface="Roboto" pitchFamily="2" charset="0"/>
                <a:cs typeface="Segoe UI" pitchFamily="34" charset="0"/>
              </a:rPr>
              <a:t> ứng </a:t>
            </a:r>
            <a:r>
              <a:rPr lang="en-US" sz="2400" dirty="0" err="1" smtClean="0">
                <a:latin typeface="Segoe UI" pitchFamily="34" charset="0"/>
                <a:ea typeface="Roboto" pitchFamily="2" charset="0"/>
                <a:cs typeface="Segoe UI" pitchFamily="34" charset="0"/>
              </a:rPr>
              <a:t>dụng</a:t>
            </a:r>
            <a:r>
              <a:rPr lang="en-US" sz="2400" dirty="0" smtClean="0">
                <a:latin typeface="Segoe UI" pitchFamily="34" charset="0"/>
                <a:ea typeface="Roboto" pitchFamily="2" charset="0"/>
                <a:cs typeface="Segoe UI" pitchFamily="34" charset="0"/>
              </a:rPr>
              <a:t> </a:t>
            </a:r>
            <a:r>
              <a:rPr lang="en-US" sz="2400" dirty="0" err="1" smtClean="0">
                <a:latin typeface="Segoe UI" pitchFamily="34" charset="0"/>
                <a:ea typeface="Roboto" pitchFamily="2" charset="0"/>
                <a:cs typeface="Segoe UI" pitchFamily="34" charset="0"/>
              </a:rPr>
              <a:t>gặp</a:t>
            </a:r>
            <a:r>
              <a:rPr lang="en-US" sz="2400" dirty="0" smtClean="0">
                <a:latin typeface="Segoe UI" pitchFamily="34" charset="0"/>
                <a:ea typeface="Roboto" pitchFamily="2" charset="0"/>
                <a:cs typeface="Segoe UI" pitchFamily="34" charset="0"/>
              </a:rPr>
              <a:t> </a:t>
            </a:r>
            <a:r>
              <a:rPr lang="en-US" sz="2400" dirty="0" err="1" smtClean="0">
                <a:latin typeface="Segoe UI" pitchFamily="34" charset="0"/>
                <a:ea typeface="Roboto" pitchFamily="2" charset="0"/>
                <a:cs typeface="Segoe UI" pitchFamily="34" charset="0"/>
              </a:rPr>
              <a:t>vấn</a:t>
            </a:r>
            <a:r>
              <a:rPr lang="en-US" sz="2400" dirty="0" smtClean="0">
                <a:latin typeface="Segoe UI" pitchFamily="34" charset="0"/>
                <a:ea typeface="Roboto" pitchFamily="2" charset="0"/>
                <a:cs typeface="Segoe UI" pitchFamily="34" charset="0"/>
              </a:rPr>
              <a:t> </a:t>
            </a:r>
            <a:r>
              <a:rPr lang="en-US" sz="2400" dirty="0" err="1" smtClean="0">
                <a:latin typeface="Segoe UI" pitchFamily="34" charset="0"/>
                <a:ea typeface="Roboto" pitchFamily="2" charset="0"/>
                <a:cs typeface="Segoe UI" pitchFamily="34" charset="0"/>
              </a:rPr>
              <a:t>đề</a:t>
            </a:r>
            <a:endParaRPr lang="en-US" sz="2400" dirty="0" smtClean="0">
              <a:latin typeface="Segoe UI" pitchFamily="34" charset="0"/>
              <a:ea typeface="Roboto" pitchFamily="2" charset="0"/>
              <a:cs typeface="Segoe UI" pitchFamily="34" charset="0"/>
            </a:endParaRPr>
          </a:p>
          <a:p>
            <a:pPr marL="342900" indent="-342900">
              <a:lnSpc>
                <a:spcPct val="110000"/>
              </a:lnSpc>
              <a:spcBef>
                <a:spcPts val="600"/>
              </a:spcBef>
              <a:buClr>
                <a:schemeClr val="tx2"/>
              </a:buClr>
              <a:buFont typeface="Wingdings" pitchFamily="2" charset="2"/>
              <a:buChar char="l"/>
              <a:defRPr/>
            </a:pPr>
            <a:r>
              <a:rPr lang="en-US" sz="2400" dirty="0" err="1" smtClean="0">
                <a:latin typeface="Segoe UI" pitchFamily="34" charset="0"/>
                <a:ea typeface="Roboto" pitchFamily="2" charset="0"/>
                <a:cs typeface="Segoe UI" pitchFamily="34" charset="0"/>
              </a:rPr>
              <a:t>Tăng</a:t>
            </a:r>
            <a:r>
              <a:rPr lang="en-US" sz="2400" dirty="0" smtClean="0">
                <a:latin typeface="Segoe UI" pitchFamily="34" charset="0"/>
                <a:ea typeface="Roboto" pitchFamily="2" charset="0"/>
                <a:cs typeface="Segoe UI" pitchFamily="34" charset="0"/>
              </a:rPr>
              <a:t> </a:t>
            </a:r>
            <a:r>
              <a:rPr lang="en-US" sz="2400" dirty="0" err="1" smtClean="0">
                <a:latin typeface="Segoe UI" pitchFamily="34" charset="0"/>
                <a:ea typeface="Roboto" pitchFamily="2" charset="0"/>
                <a:cs typeface="Segoe UI" pitchFamily="34" charset="0"/>
              </a:rPr>
              <a:t>năng</a:t>
            </a:r>
            <a:r>
              <a:rPr lang="en-US" sz="2400" dirty="0" smtClean="0">
                <a:latin typeface="Segoe UI" pitchFamily="34" charset="0"/>
                <a:ea typeface="Roboto" pitchFamily="2" charset="0"/>
                <a:cs typeface="Segoe UI" pitchFamily="34" charset="0"/>
              </a:rPr>
              <a:t> </a:t>
            </a:r>
            <a:r>
              <a:rPr lang="en-US" sz="2400" dirty="0" err="1" smtClean="0">
                <a:latin typeface="Segoe UI" pitchFamily="34" charset="0"/>
                <a:ea typeface="Roboto" pitchFamily="2" charset="0"/>
                <a:cs typeface="Segoe UI" pitchFamily="34" charset="0"/>
              </a:rPr>
              <a:t>suất</a:t>
            </a:r>
            <a:r>
              <a:rPr lang="en-US" sz="2400" dirty="0" smtClean="0">
                <a:latin typeface="Segoe UI" pitchFamily="34" charset="0"/>
                <a:ea typeface="Roboto" pitchFamily="2" charset="0"/>
                <a:cs typeface="Segoe UI" pitchFamily="34" charset="0"/>
              </a:rPr>
              <a:t> </a:t>
            </a:r>
            <a:r>
              <a:rPr lang="en-US" sz="2400" dirty="0" err="1" smtClean="0">
                <a:latin typeface="Segoe UI" pitchFamily="34" charset="0"/>
                <a:ea typeface="Roboto" pitchFamily="2" charset="0"/>
                <a:cs typeface="Segoe UI" pitchFamily="34" charset="0"/>
              </a:rPr>
              <a:t>lao</a:t>
            </a:r>
            <a:r>
              <a:rPr lang="en-US" sz="2400" dirty="0" smtClean="0">
                <a:latin typeface="Segoe UI" pitchFamily="34" charset="0"/>
                <a:ea typeface="Roboto" pitchFamily="2" charset="0"/>
                <a:cs typeface="Segoe UI" pitchFamily="34" charset="0"/>
              </a:rPr>
              <a:t> </a:t>
            </a:r>
            <a:r>
              <a:rPr lang="en-US" sz="2400" dirty="0" err="1" smtClean="0">
                <a:latin typeface="Segoe UI" pitchFamily="34" charset="0"/>
                <a:ea typeface="Roboto" pitchFamily="2" charset="0"/>
                <a:cs typeface="Segoe UI" pitchFamily="34" charset="0"/>
              </a:rPr>
              <a:t>động</a:t>
            </a:r>
            <a:endParaRPr lang="en-US" sz="2400" dirty="0" smtClean="0">
              <a:latin typeface="Segoe UI" pitchFamily="34" charset="0"/>
              <a:ea typeface="Roboto" pitchFamily="2" charset="0"/>
              <a:cs typeface="Segoe UI" pitchFamily="34" charset="0"/>
            </a:endParaRPr>
          </a:p>
          <a:p>
            <a:pPr marL="342900" indent="-342900">
              <a:lnSpc>
                <a:spcPct val="110000"/>
              </a:lnSpc>
              <a:spcBef>
                <a:spcPts val="600"/>
              </a:spcBef>
              <a:buClr>
                <a:schemeClr val="tx2"/>
              </a:buClr>
              <a:buFont typeface="Wingdings" pitchFamily="2" charset="2"/>
              <a:buChar char="l"/>
              <a:defRPr/>
            </a:pPr>
            <a:r>
              <a:rPr lang="en-US" sz="2400" dirty="0" err="1" smtClean="0">
                <a:latin typeface="Segoe UI" pitchFamily="34" charset="0"/>
                <a:ea typeface="Roboto" pitchFamily="2" charset="0"/>
                <a:cs typeface="Segoe UI" pitchFamily="34" charset="0"/>
              </a:rPr>
              <a:t>Phát</a:t>
            </a:r>
            <a:r>
              <a:rPr lang="en-US" sz="2400" dirty="0" smtClean="0">
                <a:latin typeface="Segoe UI" pitchFamily="34" charset="0"/>
                <a:ea typeface="Roboto" pitchFamily="2" charset="0"/>
                <a:cs typeface="Segoe UI" pitchFamily="34" charset="0"/>
              </a:rPr>
              <a:t> </a:t>
            </a:r>
            <a:r>
              <a:rPr lang="en-US" sz="2400" dirty="0" err="1" smtClean="0">
                <a:latin typeface="Segoe UI" pitchFamily="34" charset="0"/>
                <a:ea typeface="Roboto" pitchFamily="2" charset="0"/>
                <a:cs typeface="Segoe UI" pitchFamily="34" charset="0"/>
              </a:rPr>
              <a:t>triển</a:t>
            </a:r>
            <a:r>
              <a:rPr lang="en-US" sz="2400" dirty="0" smtClean="0">
                <a:latin typeface="Segoe UI" pitchFamily="34" charset="0"/>
                <a:ea typeface="Roboto" pitchFamily="2" charset="0"/>
                <a:cs typeface="Segoe UI" pitchFamily="34" charset="0"/>
              </a:rPr>
              <a:t> </a:t>
            </a:r>
            <a:r>
              <a:rPr lang="en-US" sz="2400" dirty="0" err="1" smtClean="0">
                <a:latin typeface="Segoe UI" pitchFamily="34" charset="0"/>
                <a:ea typeface="Roboto" pitchFamily="2" charset="0"/>
                <a:cs typeface="Segoe UI" pitchFamily="34" charset="0"/>
              </a:rPr>
              <a:t>bền</a:t>
            </a:r>
            <a:r>
              <a:rPr lang="en-US" sz="2400" dirty="0" smtClean="0">
                <a:latin typeface="Segoe UI" pitchFamily="34" charset="0"/>
                <a:ea typeface="Roboto" pitchFamily="2" charset="0"/>
                <a:cs typeface="Segoe UI" pitchFamily="34" charset="0"/>
              </a:rPr>
              <a:t> </a:t>
            </a:r>
            <a:r>
              <a:rPr lang="en-US" sz="2400" dirty="0" err="1" smtClean="0">
                <a:latin typeface="Segoe UI" pitchFamily="34" charset="0"/>
                <a:ea typeface="Roboto" pitchFamily="2" charset="0"/>
                <a:cs typeface="Segoe UI" pitchFamily="34" charset="0"/>
              </a:rPr>
              <a:t>vững</a:t>
            </a:r>
            <a:endParaRPr lang="en-GB" sz="2400" dirty="0">
              <a:latin typeface="Segoe UI" pitchFamily="34" charset="0"/>
              <a:ea typeface="Roboto" pitchFamily="2" charset="0"/>
              <a:cs typeface="Segoe UI" pitchFamily="34" charset="0"/>
            </a:endParaRPr>
          </a:p>
          <a:p>
            <a:pPr marL="342900" indent="-342900">
              <a:lnSpc>
                <a:spcPct val="110000"/>
              </a:lnSpc>
              <a:spcBef>
                <a:spcPts val="600"/>
              </a:spcBef>
              <a:buClr>
                <a:schemeClr val="tx2"/>
              </a:buClr>
              <a:buFont typeface="Wingdings" pitchFamily="2" charset="2"/>
              <a:buChar char="l"/>
              <a:defRPr/>
            </a:pPr>
            <a:endParaRPr lang="en-GB" sz="2400" dirty="0" smtClean="0">
              <a:latin typeface="Segoe UI" pitchFamily="34" charset="0"/>
              <a:ea typeface="Roboto" pitchFamily="2" charset="0"/>
              <a:cs typeface="Segoe UI" pitchFamily="34" charset="0"/>
            </a:endParaRPr>
          </a:p>
        </p:txBody>
      </p:sp>
    </p:spTree>
    <p:extLst>
      <p:ext uri="{BB962C8B-B14F-4D97-AF65-F5344CB8AC3E}">
        <p14:creationId xmlns:p14="http://schemas.microsoft.com/office/powerpoint/2010/main" val="3311469828"/>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1033780"/>
            <a:ext cx="9144000" cy="529082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Arrow 6"/>
          <p:cNvSpPr/>
          <p:nvPr/>
        </p:nvSpPr>
        <p:spPr>
          <a:xfrm>
            <a:off x="0" y="685800"/>
            <a:ext cx="3276600" cy="695960"/>
          </a:xfrm>
          <a:prstGeom prst="rightArrow">
            <a:avLst>
              <a:gd name="adj1" fmla="val 100000"/>
              <a:gd name="adj2"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2"/>
          <p:cNvSpPr txBox="1">
            <a:spLocks/>
          </p:cNvSpPr>
          <p:nvPr/>
        </p:nvSpPr>
        <p:spPr>
          <a:xfrm>
            <a:off x="314960" y="805180"/>
            <a:ext cx="2809240" cy="457200"/>
          </a:xfrm>
          <a:prstGeom prst="rect">
            <a:avLst/>
          </a:prstGeom>
        </p:spPr>
        <p:txBody>
          <a:bodyPr vert="horz" lIns="91440" tIns="45720" rIns="91440" bIns="45720" rtlCol="0">
            <a:normAutofit/>
          </a:bodyPr>
          <a:lstStyle/>
          <a:p>
            <a:pPr marL="0" marR="0" lvl="0" indent="0" algn="l" defTabSz="914400" rtl="0" eaLnBrk="1" fontAlgn="auto" latinLnBrk="0" hangingPunct="1">
              <a:lnSpc>
                <a:spcPct val="100000"/>
              </a:lnSpc>
              <a:spcBef>
                <a:spcPct val="20000"/>
              </a:spcBef>
              <a:spcAft>
                <a:spcPts val="0"/>
              </a:spcAft>
              <a:buClrTx/>
              <a:buSzTx/>
              <a:buFontTx/>
              <a:buNone/>
              <a:tabLst/>
              <a:defRPr/>
            </a:pPr>
            <a:r>
              <a:rPr kumimoji="0" lang="en-US" sz="2400" b="1" i="0" u="none" strike="noStrike" kern="1200" cap="none" spc="0" normalizeH="0" baseline="0" noProof="0" dirty="0" err="1" smtClean="0">
                <a:ln>
                  <a:noFill/>
                </a:ln>
                <a:solidFill>
                  <a:schemeClr val="tx2"/>
                </a:solidFill>
                <a:effectLst/>
                <a:uLnTx/>
                <a:uFillTx/>
                <a:latin typeface="Segoe UI" pitchFamily="34" charset="0"/>
                <a:ea typeface="Roboto" pitchFamily="2" charset="0"/>
                <a:cs typeface="Segoe UI" pitchFamily="34" charset="0"/>
              </a:rPr>
              <a:t>Nội</a:t>
            </a:r>
            <a:r>
              <a:rPr kumimoji="0" lang="en-US" sz="2400" b="1" i="0" u="none" strike="noStrike" kern="1200" cap="none" spc="0" normalizeH="0" baseline="0" noProof="0" dirty="0" smtClean="0">
                <a:ln>
                  <a:noFill/>
                </a:ln>
                <a:solidFill>
                  <a:schemeClr val="tx2"/>
                </a:solidFill>
                <a:effectLst/>
                <a:uLnTx/>
                <a:uFillTx/>
                <a:latin typeface="Segoe UI" pitchFamily="34" charset="0"/>
                <a:ea typeface="Roboto" pitchFamily="2" charset="0"/>
                <a:cs typeface="Segoe UI" pitchFamily="34" charset="0"/>
              </a:rPr>
              <a:t> dung </a:t>
            </a:r>
            <a:r>
              <a:rPr kumimoji="0" lang="en-US" sz="2400" b="1" i="0" u="none" strike="noStrike" kern="1200" cap="none" spc="0" normalizeH="0" baseline="0" noProof="0" dirty="0" err="1" smtClean="0">
                <a:ln>
                  <a:noFill/>
                </a:ln>
                <a:solidFill>
                  <a:schemeClr val="tx2"/>
                </a:solidFill>
                <a:effectLst/>
                <a:uLnTx/>
                <a:uFillTx/>
                <a:latin typeface="Segoe UI" pitchFamily="34" charset="0"/>
                <a:ea typeface="Roboto" pitchFamily="2" charset="0"/>
                <a:cs typeface="Segoe UI" pitchFamily="34" charset="0"/>
              </a:rPr>
              <a:t>bài</a:t>
            </a:r>
            <a:r>
              <a:rPr kumimoji="0" lang="en-US" sz="2400" b="1" i="0" u="none" strike="noStrike" kern="1200" cap="none" spc="0" normalizeH="0" baseline="0" noProof="0" dirty="0" smtClean="0">
                <a:ln>
                  <a:noFill/>
                </a:ln>
                <a:solidFill>
                  <a:schemeClr val="tx2"/>
                </a:solidFill>
                <a:effectLst/>
                <a:uLnTx/>
                <a:uFillTx/>
                <a:latin typeface="Segoe UI" pitchFamily="34" charset="0"/>
                <a:ea typeface="Roboto" pitchFamily="2" charset="0"/>
                <a:cs typeface="Segoe UI" pitchFamily="34" charset="0"/>
              </a:rPr>
              <a:t> </a:t>
            </a:r>
            <a:r>
              <a:rPr kumimoji="0" lang="en-US" sz="2400" b="1" i="0" u="none" strike="noStrike" kern="1200" cap="none" spc="0" normalizeH="0" baseline="0" noProof="0" dirty="0" err="1" smtClean="0">
                <a:ln>
                  <a:noFill/>
                </a:ln>
                <a:solidFill>
                  <a:schemeClr val="tx2"/>
                </a:solidFill>
                <a:effectLst/>
                <a:uLnTx/>
                <a:uFillTx/>
                <a:latin typeface="Segoe UI" pitchFamily="34" charset="0"/>
                <a:ea typeface="Roboto" pitchFamily="2" charset="0"/>
                <a:cs typeface="Segoe UI" pitchFamily="34" charset="0"/>
              </a:rPr>
              <a:t>học</a:t>
            </a:r>
            <a:endParaRPr kumimoji="0" lang="en-US" sz="2400" b="1" i="0" u="none" strike="noStrike" kern="1200" cap="none" spc="0" normalizeH="0" baseline="0" noProof="0" dirty="0">
              <a:ln>
                <a:noFill/>
              </a:ln>
              <a:solidFill>
                <a:schemeClr val="tx2"/>
              </a:solidFill>
              <a:effectLst/>
              <a:uLnTx/>
              <a:uFillTx/>
              <a:latin typeface="Segoe UI" pitchFamily="34" charset="0"/>
              <a:ea typeface="Roboto" pitchFamily="2" charset="0"/>
              <a:cs typeface="Segoe UI" pitchFamily="34" charset="0"/>
            </a:endParaRPr>
          </a:p>
        </p:txBody>
      </p:sp>
      <p:sp>
        <p:nvSpPr>
          <p:cNvPr id="9219" name="Content Placeholder 1"/>
          <p:cNvSpPr>
            <a:spLocks noGrp="1"/>
          </p:cNvSpPr>
          <p:nvPr>
            <p:ph idx="1"/>
          </p:nvPr>
        </p:nvSpPr>
        <p:spPr>
          <a:xfrm>
            <a:off x="228600" y="1534160"/>
            <a:ext cx="7772400" cy="4638040"/>
          </a:xfrm>
        </p:spPr>
        <p:txBody>
          <a:bodyPr>
            <a:normAutofit/>
          </a:bodyPr>
          <a:lstStyle/>
          <a:p>
            <a:pPr marL="342900" indent="-342900">
              <a:lnSpc>
                <a:spcPct val="150000"/>
              </a:lnSpc>
              <a:buClr>
                <a:schemeClr val="tx2"/>
              </a:buClr>
              <a:buFont typeface="Wingdings" pitchFamily="2" charset="2"/>
              <a:buChar char="l"/>
            </a:pPr>
            <a:r>
              <a:rPr lang="en-US" b="0" dirty="0" err="1" smtClean="0"/>
              <a:t>Tuyên</a:t>
            </a:r>
            <a:r>
              <a:rPr lang="en-US" b="0" dirty="0" smtClean="0"/>
              <a:t> </a:t>
            </a:r>
            <a:r>
              <a:rPr lang="en-US" b="0" dirty="0" err="1" smtClean="0"/>
              <a:t>ngôn</a:t>
            </a:r>
            <a:r>
              <a:rPr lang="en-US" b="0" dirty="0" smtClean="0"/>
              <a:t> </a:t>
            </a:r>
            <a:r>
              <a:rPr lang="en-US" b="0" dirty="0" err="1" smtClean="0"/>
              <a:t>phát</a:t>
            </a:r>
            <a:r>
              <a:rPr lang="en-US" b="0" dirty="0" smtClean="0"/>
              <a:t> </a:t>
            </a:r>
            <a:r>
              <a:rPr lang="en-US" b="0" dirty="0" err="1" smtClean="0"/>
              <a:t>triển</a:t>
            </a:r>
            <a:r>
              <a:rPr lang="en-US" b="0" dirty="0" smtClean="0"/>
              <a:t> </a:t>
            </a:r>
            <a:r>
              <a:rPr lang="en-US" b="0" dirty="0" err="1" smtClean="0"/>
              <a:t>phần</a:t>
            </a:r>
            <a:r>
              <a:rPr lang="en-US" b="0" dirty="0" smtClean="0"/>
              <a:t> </a:t>
            </a:r>
            <a:r>
              <a:rPr lang="en-US" b="0" dirty="0" err="1" smtClean="0"/>
              <a:t>mềm</a:t>
            </a:r>
            <a:r>
              <a:rPr lang="en-US" b="0" dirty="0" smtClean="0"/>
              <a:t> Agile</a:t>
            </a:r>
          </a:p>
          <a:p>
            <a:pPr marL="342900" indent="-342900">
              <a:lnSpc>
                <a:spcPct val="150000"/>
              </a:lnSpc>
              <a:buClr>
                <a:schemeClr val="tx2"/>
              </a:buClr>
              <a:buFont typeface="Wingdings" pitchFamily="2" charset="2"/>
              <a:buChar char="l"/>
            </a:pPr>
            <a:r>
              <a:rPr lang="en-US" b="0" dirty="0" err="1" smtClean="0"/>
              <a:t>Lịch</a:t>
            </a:r>
            <a:r>
              <a:rPr lang="en-US" b="0" dirty="0" smtClean="0"/>
              <a:t> </a:t>
            </a:r>
            <a:r>
              <a:rPr lang="en-US" b="0" dirty="0" err="1" smtClean="0"/>
              <a:t>sử</a:t>
            </a:r>
            <a:r>
              <a:rPr lang="en-US" b="0" dirty="0" smtClean="0"/>
              <a:t> </a:t>
            </a:r>
            <a:r>
              <a:rPr lang="en-US" b="0" dirty="0" err="1" smtClean="0"/>
              <a:t>của</a:t>
            </a:r>
            <a:r>
              <a:rPr lang="en-US" b="0" dirty="0" smtClean="0"/>
              <a:t> </a:t>
            </a:r>
            <a:r>
              <a:rPr lang="en-US" b="0" dirty="0"/>
              <a:t>S</a:t>
            </a:r>
            <a:r>
              <a:rPr lang="en-US" b="0" dirty="0" smtClean="0"/>
              <a:t>crum</a:t>
            </a:r>
          </a:p>
          <a:p>
            <a:pPr marL="342900" indent="-342900">
              <a:lnSpc>
                <a:spcPct val="150000"/>
              </a:lnSpc>
              <a:buClr>
                <a:schemeClr val="tx2"/>
              </a:buClr>
              <a:buFont typeface="Wingdings" pitchFamily="2" charset="2"/>
              <a:buChar char="l"/>
            </a:pPr>
            <a:r>
              <a:rPr lang="en-US" b="0" dirty="0" smtClean="0"/>
              <a:t>So </a:t>
            </a:r>
            <a:r>
              <a:rPr lang="en-US" b="0" dirty="0" err="1" smtClean="0"/>
              <a:t>sánh</a:t>
            </a:r>
            <a:r>
              <a:rPr lang="en-US" b="0" dirty="0" smtClean="0"/>
              <a:t> Scrum </a:t>
            </a:r>
            <a:r>
              <a:rPr lang="en-US" b="0" dirty="0" err="1" smtClean="0"/>
              <a:t>với</a:t>
            </a:r>
            <a:r>
              <a:rPr lang="en-US" b="0" dirty="0" smtClean="0"/>
              <a:t> </a:t>
            </a:r>
            <a:r>
              <a:rPr lang="en-US" b="0" dirty="0" err="1" smtClean="0"/>
              <a:t>phương</a:t>
            </a:r>
            <a:r>
              <a:rPr lang="en-US" b="0" dirty="0" smtClean="0"/>
              <a:t> </a:t>
            </a:r>
            <a:r>
              <a:rPr lang="en-US" b="0" dirty="0" err="1" smtClean="0"/>
              <a:t>pháp</a:t>
            </a:r>
            <a:r>
              <a:rPr lang="en-US" b="0" dirty="0" smtClean="0"/>
              <a:t> </a:t>
            </a:r>
            <a:r>
              <a:rPr lang="en-US" b="0" dirty="0" err="1" smtClean="0"/>
              <a:t>thác</a:t>
            </a:r>
            <a:r>
              <a:rPr lang="en-US" b="0" dirty="0" smtClean="0"/>
              <a:t> </a:t>
            </a:r>
            <a:r>
              <a:rPr lang="en-US" b="0" dirty="0" err="1" smtClean="0"/>
              <a:t>nước</a:t>
            </a:r>
            <a:endParaRPr lang="en-US" b="0" dirty="0" smtClean="0"/>
          </a:p>
          <a:p>
            <a:pPr marL="342900" indent="-342900">
              <a:lnSpc>
                <a:spcPct val="150000"/>
              </a:lnSpc>
              <a:buClr>
                <a:schemeClr val="tx2"/>
              </a:buClr>
              <a:buFont typeface="Wingdings" pitchFamily="2" charset="2"/>
              <a:buChar char="l"/>
            </a:pPr>
            <a:r>
              <a:rPr lang="en-US" b="0" dirty="0" err="1" smtClean="0"/>
              <a:t>Các</a:t>
            </a:r>
            <a:r>
              <a:rPr lang="en-US" b="0" dirty="0" smtClean="0"/>
              <a:t> </a:t>
            </a:r>
            <a:r>
              <a:rPr lang="en-US" b="0" dirty="0" err="1" smtClean="0"/>
              <a:t>vai</a:t>
            </a:r>
            <a:r>
              <a:rPr lang="en-US" b="0" dirty="0" smtClean="0"/>
              <a:t> </a:t>
            </a:r>
            <a:r>
              <a:rPr lang="en-US" b="0" dirty="0" err="1" smtClean="0"/>
              <a:t>trò</a:t>
            </a:r>
            <a:r>
              <a:rPr lang="en-US" b="0" dirty="0" smtClean="0"/>
              <a:t> </a:t>
            </a:r>
            <a:r>
              <a:rPr lang="en-US" b="0" dirty="0" err="1" smtClean="0"/>
              <a:t>trong</a:t>
            </a:r>
            <a:r>
              <a:rPr lang="en-US" b="0" dirty="0" smtClean="0"/>
              <a:t> Scrum</a:t>
            </a:r>
          </a:p>
          <a:p>
            <a:pPr marL="342900" indent="-342900">
              <a:lnSpc>
                <a:spcPct val="150000"/>
              </a:lnSpc>
              <a:buClr>
                <a:schemeClr val="tx2"/>
              </a:buClr>
              <a:buFont typeface="Wingdings" pitchFamily="2" charset="2"/>
              <a:buChar char="l"/>
            </a:pPr>
            <a:endParaRPr lang="en-US" b="0" dirty="0" smtClean="0"/>
          </a:p>
        </p:txBody>
      </p:sp>
      <p:sp>
        <p:nvSpPr>
          <p:cNvPr id="9220" name="Slide Number Placeholder 4"/>
          <p:cNvSpPr>
            <a:spLocks noGrp="1"/>
          </p:cNvSpPr>
          <p:nvPr>
            <p:ph type="sldNum" sz="quarter" idx="10"/>
          </p:nvPr>
        </p:nvSpPr>
        <p:spPr bwMode="auto">
          <a:xfrm>
            <a:off x="-1447800" y="6172200"/>
            <a:ext cx="2133600" cy="365125"/>
          </a:xfrm>
          <a:noFill/>
          <a:ln>
            <a:miter lim="800000"/>
            <a:headEnd/>
            <a:tailEnd/>
          </a:ln>
        </p:spPr>
        <p:txBody>
          <a:bodyPr wrap="square" numCol="1" anchorCtr="0" compatLnSpc="1">
            <a:prstTxWarp prst="textNoShape">
              <a:avLst/>
            </a:prstTxWarp>
          </a:bodyPr>
          <a:lstStyle/>
          <a:p>
            <a:pPr algn="r"/>
            <a:fld id="{B41F0E36-1396-4AD9-A966-CD40C11627C1}" type="slidenum">
              <a:rPr lang="en-US" sz="2000" smtClean="0">
                <a:solidFill>
                  <a:schemeClr val="bg1"/>
                </a:solidFill>
                <a:ea typeface="Roboto Lt"/>
              </a:rPr>
              <a:pPr algn="r"/>
              <a:t>2</a:t>
            </a:fld>
            <a:endParaRPr lang="en-US" sz="2000" smtClean="0">
              <a:solidFill>
                <a:schemeClr val="bg1"/>
              </a:solidFill>
              <a:ea typeface="Roboto Lt"/>
            </a:endParaRPr>
          </a:p>
        </p:txBody>
      </p:sp>
      <p:pic>
        <p:nvPicPr>
          <p:cNvPr id="1026" name="Picture 2" descr="C:\Users\vietnq\Downloads\Poly-laptop.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20129" y="1150693"/>
            <a:ext cx="3804871" cy="57073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34788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AutoShape 2" descr="http://studio-creator.com/blog/public/html5.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28676" name="AutoShape 4" descr="http://studio-creator.com/blog/public/html5.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7" name="Content Placeholder 2"/>
          <p:cNvSpPr txBox="1">
            <a:spLocks/>
          </p:cNvSpPr>
          <p:nvPr/>
        </p:nvSpPr>
        <p:spPr>
          <a:xfrm>
            <a:off x="152398" y="381000"/>
            <a:ext cx="8610602" cy="609600"/>
          </a:xfrm>
          <a:prstGeom prst="rect">
            <a:avLst/>
          </a:prstGeom>
        </p:spPr>
        <p:txBody>
          <a:bodyPr vert="horz" lIns="91440" tIns="45720" rIns="91440" bIns="45720" rtlCol="0">
            <a:noAutofit/>
          </a:bodyPr>
          <a:lstStyle/>
          <a:p>
            <a:pPr lvl="0" algn="ctr">
              <a:lnSpc>
                <a:spcPct val="110000"/>
              </a:lnSpc>
              <a:spcBef>
                <a:spcPts val="600"/>
              </a:spcBef>
              <a:defRPr/>
            </a:pPr>
            <a:r>
              <a:rPr lang="en-US" sz="2800" b="1" dirty="0" err="1" smtClean="0">
                <a:latin typeface="Segoe UI" pitchFamily="34" charset="0"/>
                <a:ea typeface="Roboto" pitchFamily="2" charset="0"/>
                <a:cs typeface="Segoe UI" pitchFamily="34" charset="0"/>
              </a:rPr>
              <a:t>Mô</a:t>
            </a:r>
            <a:r>
              <a:rPr lang="en-US" sz="2800" b="1" dirty="0" smtClean="0">
                <a:latin typeface="Segoe UI" pitchFamily="34" charset="0"/>
                <a:ea typeface="Roboto" pitchFamily="2" charset="0"/>
                <a:cs typeface="Segoe UI" pitchFamily="34" charset="0"/>
              </a:rPr>
              <a:t> </a:t>
            </a:r>
            <a:r>
              <a:rPr lang="en-US" sz="2800" b="1" dirty="0" err="1" smtClean="0">
                <a:latin typeface="Segoe UI" pitchFamily="34" charset="0"/>
                <a:ea typeface="Roboto" pitchFamily="2" charset="0"/>
                <a:cs typeface="Segoe UI" pitchFamily="34" charset="0"/>
              </a:rPr>
              <a:t>hình</a:t>
            </a:r>
            <a:r>
              <a:rPr lang="en-US" sz="2800" b="1" dirty="0" smtClean="0">
                <a:latin typeface="Segoe UI" pitchFamily="34" charset="0"/>
                <a:ea typeface="Roboto" pitchFamily="2" charset="0"/>
                <a:cs typeface="Segoe UI" pitchFamily="34" charset="0"/>
              </a:rPr>
              <a:t> </a:t>
            </a:r>
            <a:r>
              <a:rPr lang="en-US" sz="2800" b="1" dirty="0" err="1" smtClean="0">
                <a:latin typeface="Segoe UI" pitchFamily="34" charset="0"/>
                <a:ea typeface="Roboto" pitchFamily="2" charset="0"/>
                <a:cs typeface="Segoe UI" pitchFamily="34" charset="0"/>
              </a:rPr>
              <a:t>truyền</a:t>
            </a:r>
            <a:r>
              <a:rPr lang="en-US" sz="2800" b="1" dirty="0" smtClean="0">
                <a:latin typeface="Segoe UI" pitchFamily="34" charset="0"/>
                <a:ea typeface="Roboto" pitchFamily="2" charset="0"/>
                <a:cs typeface="Segoe UI" pitchFamily="34" charset="0"/>
              </a:rPr>
              <a:t> </a:t>
            </a:r>
            <a:r>
              <a:rPr lang="en-US" sz="2800" b="1" dirty="0" err="1" smtClean="0">
                <a:latin typeface="Segoe UI" pitchFamily="34" charset="0"/>
                <a:ea typeface="Roboto" pitchFamily="2" charset="0"/>
                <a:cs typeface="Segoe UI" pitchFamily="34" charset="0"/>
              </a:rPr>
              <a:t>thống</a:t>
            </a:r>
            <a:r>
              <a:rPr lang="en-US" sz="2800" b="1" dirty="0" smtClean="0">
                <a:latin typeface="Segoe UI" pitchFamily="34" charset="0"/>
                <a:ea typeface="Roboto" pitchFamily="2" charset="0"/>
                <a:cs typeface="Segoe UI" pitchFamily="34" charset="0"/>
              </a:rPr>
              <a:t> (</a:t>
            </a:r>
            <a:r>
              <a:rPr lang="en-US" sz="2800" b="1" dirty="0" err="1" smtClean="0">
                <a:latin typeface="Segoe UI" pitchFamily="34" charset="0"/>
                <a:ea typeface="Roboto" pitchFamily="2" charset="0"/>
                <a:cs typeface="Segoe UI" pitchFamily="34" charset="0"/>
              </a:rPr>
              <a:t>thác</a:t>
            </a:r>
            <a:r>
              <a:rPr lang="en-US" sz="2800" b="1" dirty="0" smtClean="0">
                <a:latin typeface="Segoe UI" pitchFamily="34" charset="0"/>
                <a:ea typeface="Roboto" pitchFamily="2" charset="0"/>
                <a:cs typeface="Segoe UI" pitchFamily="34" charset="0"/>
              </a:rPr>
              <a:t> </a:t>
            </a:r>
            <a:r>
              <a:rPr lang="en-US" sz="2800" b="1" dirty="0" err="1" smtClean="0">
                <a:latin typeface="Segoe UI" pitchFamily="34" charset="0"/>
                <a:ea typeface="Roboto" pitchFamily="2" charset="0"/>
                <a:cs typeface="Segoe UI" pitchFamily="34" charset="0"/>
              </a:rPr>
              <a:t>nước</a:t>
            </a:r>
            <a:r>
              <a:rPr lang="en-US" sz="2800" b="1" dirty="0" smtClean="0">
                <a:latin typeface="Segoe UI" pitchFamily="34" charset="0"/>
                <a:ea typeface="Roboto" pitchFamily="2" charset="0"/>
                <a:cs typeface="Segoe UI" pitchFamily="34" charset="0"/>
              </a:rPr>
              <a:t>)</a:t>
            </a:r>
          </a:p>
        </p:txBody>
      </p:sp>
      <p:sp>
        <p:nvSpPr>
          <p:cNvPr id="2" name="AutoShape 2" descr="data:image/jpeg;base64,/9j/4AAQSkZJRgABAQAAAQABAAD/2wCEAAkGBxQTEhQUExQVFhUXFxwYGBcXGBgeGBgVGBcWFxccHBcaHCggHBolHBQUITEhJSorLi4uFx8zODMsNygtLisBCgoKDg0OGhAQGiwkHCQsLCwsLCwsLCwsLCwsLCwsLCwsLCwsLCwsLCwsLCwsLCwsLCwsLCwsLCwsLCwsLCwsLP/AABEIALgBEgMBIgACEQEDEQH/xAAcAAAABwEBAAAAAAAAAAAAAAAAAgMEBQYHAQj/xABMEAACAAMEBgYHBQQHBwUBAAABAgADEQQSITEFBkFRYXETIjKBkaEHQlJiscHRFCNygvAzkrLhFRYkosLS8UNEVGNzk+I0U4OEsxf/xAAYAQEBAQEBAAAAAAAAAAAAAAABAAIDBP/EACIRAQEBAAICAQUBAQAAAAAAAAABEQIhEkExBCNxobFRA//aAAwDAQACEQMRAD8AynWSUZlrmEUxIzIGwDbyi1+jOwjppstZ5VjLvVSlcHApiCD2/hFb1nlqZ9ZXXRlUgrjjtyhfVfSU6xzemlygxKFCHqBQlTvHsiOf0t+3x/E/j0fXT7//AE/N/d1olssxOliqTmRmsa9amJuuVqdmyG+k7IX0yiB3UtYx1kzNHYf4axC6N0zbLVpFJqLZ0m9CZQvlrl0M0zGjE1xiQ0hIty6TszzJtlWa8tpaMgcoEW+xvKxBJqxyO2PTv9ePDzS9kb+l5Ch2UtY7of1qo5JrzAx5mENbcLdY0dma8ktS2AJPSMC2Wcd0vYrb9vsbG0yDNZJqy3SWboCrVgVLG9Wp2xH66WC1i1WMzpyTHYgI6IECUmLmteti1e6M3f2oset2j5anR4Ysbs8qGZut94UNK92HKENf9B0kSLgd+j6TEksaPdY1O6ohlrlYLUEsgnTw5NrS6/R3ejIVsxkcaY8Ida36anWaWt4pPWcXUEVFyiqKdUG9m27KK8r8YfHrd7/xn2qzUtsr8dPExY/Sk1DYzvlMPAp9YrOr5H2qS14ftFwod8Wr0oSgUsZJIos0YCu2XxG6M+mvalSSCyjKuHjDs6vVJN8EDYVI37RWmUMkurdpeJBzIA8hX4xoNnRCKXh1gQcRgVNfg48DGLez6UVdBtWpeXSlagmta1xBFcicq5QvpYgCXQg+0QdtEricuzExpRLnROpyvK2WBIAH+KIW3Lerl2t528hCddsb/eHrXRcwOxesh345ecTDWmVdISbU8ic+/lthvofU212shpSKEPrOWCkcDdqw4qDGj6E9F1nlkNarQHbO4rBErTHAGuzO93Q9sXtnE6VLEqUzywXoSxqetVyR33RSEX0HMnsDZ7NNu0p1UmMCa76R6EsNjsEj9mLOpG2qVwyxOMPH07Zl7VokrurMT6xUsc1V1btkuW6PZZwqysCUYDAMDmBvEWqVoW0YVkzOzTLgIu/9YrJ/xVn/AO6n1jp1lsQztlnHOan1iSnS9GTxZLMhlTLyooYXTUES0BrQbwYoOtOqdtm2hmSyTmBUY3GphxNN8blL1isZytVnPKbL+sLppaznKfKPKYn1h8oJO9edLJqHpEOCbHNpXaF7sKxP6R1Y0iZik2aYRdNSuOJCjxBQnL143VLShyZTyYQorDZBsOPOI1UtiP0hsdqJvMCejYkqVwOApnu3RYtF6EtIkhTZ5wPSsadG1aUWhyywMbb3Q10nblkSzMetBQBRizMTRVUbWJwEKxkmuGrlonLLCyJxoTW6jHMDhFbGqdrVSv2e0UrX9m2fcI3uy2dyvSWkgGlejB+7ljOhPrkDNjhuAit6Y9IEtCUs8vpSPWxC/lABZh3AbiYfkZjPNYrDNSxSQ8t1pMFQVYU6j51EUKyKgmsBmMa12HONjka/WuYAyJKYEVoF2HLtTRX+URukGsNpb+1WU2aYf9tJBAJ95MmHIseUGNS4q9k0raWl3ummAGrAknrGhU47hQwnK0lbFJK2hqtmTdqcLoxoTlFi0xoVpMqSqGWZdSEmrirVOH4WxPVzhhP0dPQgGegrvOA8Fzi6ntzuu2W22uYrrOmX0ABHVUUOOOCiJW3yWOj5tATU7BxURF2FnQvWcszAZA4Z71H6ESumpx+wPxIy/GIjPg3sdm+7So9UfAR2JHRsmsmUd6L/AAiBEwxSbpGbNPUAQAAELgCd/fDS0Xx2mJ7zCmjgbx5QfSarUUJOG6kEmO1tt1Kej5Q1vkqa0a8MCQewxzHKNG1ssSi26KShK/epiSTQKuZrU5mMj0VbJsmYsySxV1NVNAaGhGRBBwJift+nrbOMmZNmtelluja4i3SQKkXVGymcbnLrGbO2iaxWQJbdFqmCgz0AqfWljaeZiE9IMgSW0eRfN2a/arWpeS3hFUtOl7S7I820l2SpQlsVJFDSmWEMdMaWnTRWbaHmFTVQzsbtSK3QThkPCK8mZGn6+yzLSzm8xDW6XW8xIoRMqBU4DDZCfpMnmz2aQEAAMxlI4MhJx7jGVTtJWiYAHmT5gBDLed2AYZEVOBxOPGDzLRPmU6XpZlMr7scfzZQWnxSGh7VLM6V1bpvim7OLr6RZIaRZTWlGmjzEUPR6UmISgWjCnWqfKNF15A+zSSQDdmtSuQreOW3KD00z9tHuAGNPdFcTxpu4xcLHYLD0K9JKa89an7zE0G2uw1pSKjIV5kxVQM7saBVBLMeAGJjRLHJ6OUkpws2aK9QGqIScQ7jtHKqoebCGQcriETVWyzATKRgqzADMZ3CBKqWFScWoWoq1OESWjtAyJJb7PLM1rxIecKqm67LJphve8dtBEw0t7ovhXpko6oVfZQLRVHAYc4TOlVoVAIIHYAx7ht7o1jled9Gk3RTOb0+azE5gE48zt8oCtIk4Ii14AV72hjaNKM5p2Ru298NZbgEE0pGmdp5adJs2AAHIRFzq4k4mDSmLE0GX6EObNY8y5/XPZ8eMFpkRjSXbAZ/rZ9aQ0tOrZPWZyTuwMWYsq4CC9LyjN7bnSuaH0JLc3WLV3Cgr3gVix2XRsmVgktRxpj3nODSHUG9RRTGuGHfEXatKs7XJClmO2lfAfMxfCttStpmSkFXujux7hnDaxaQaaSLNKmN71Si+NY7onVo3hMtLXm9iuH5jt5DCLQCAKLQAbBgPARL4NLDYrccWtbyh7MtnY/vMaeUXLUmwPNbpZ02bOWST0ZmtWs0ihYCgGCnd60VjpncrLTF5hCqOJw8Iv2mrWmjbAbpFUW6nvTWrjTneY8ozjc+Fc170402YbLKaiL+1be3s8hu2nlFdlSVUUXv3niTEfouYSt5qhmJJriT+vnD9XjUYtR2hLcbLamGwNUD/AJcyvwe95RZHoxbAUJPV2UOzlFS1ilkPKmDjLPf1l8Cp/eic0dab8tW3jHmMIqXbO/2eaZVA0ifiJbYpeHaThhQqRiNmUJW3V/rF0cmUaDr9uWwr1WIzzNG2wnrMP7OXrQy2ExTxU4043b0Tep2m5U6aZObPKN9aYVW7t72jHLhOWa1txXpVlCFgLt0jZ+uIg+sZpYObD/8AT+UPdMaCazzHFS0tiCh2rvU8t+0Qx1oT+xIN7r/ETD7EmTE9odP7PJ/6SfwiBB9G4SZQ3Iv8IgRrGWIdAQOqJY44kwtZdGXiC5rThhDL7Sd9MvnD2RpItRAMwQCK4YGMOoWiVKXqrWu0g/CGvRS+JPEkw3xIH6ML2OSpYB2CgnEknAbTQYxIaWi+qgPdD6x2KY+KSzTeAaeIGESNnnWZKAOrHAXVlM10KSQatRTWgJFcaw405pnpkVZZagW6zHBjjsArQf6QhAWw3Ki8CwOIGQ31O/lDTpzwhxNsigVrgO88obgExEpZiby1rmNnGNW03ohbTZl6RujlpNvNMJoB1SMqVYm9QKMSSIz2To8SKNPNXzWQCQ28Gac0X3R1j7ucaNqxYzaklzLVaZZpW5LDIAldgRcjTaanzhkY5XOzfQOhQay7LLMqWcHmsfvZg95vUQ/+2veTFmTVvo1pLdR+X+cTcuzKigKBd2BcoiNNaaSSDUgsNlcF/EflnG3C8rUVpvR7y0vX1FcBibxPAU84pekFAatSTTMnGo4w50jpvpiWv15beAAyERiymY3QMfGndtbhsitPGV1bSzMARf45N47uJh2tmAzNf1v+kS+jdV7Q1LssqD6zm7Xia9Y+ESX9SJ5zmShyvk/ARlrpX3cKoA240EdW0dUCgr3HPuhbSuiuianTS3YZhbxI5mlO6sR11u+IlJrwyt+kVlCrZnJRmfoIJpG19EuVXOQ+Z4Qrq1q001untIJBxVDm24sNi7ht+JWpCehNFWi1npHJlydmHa/CDn+I+cXCyWCXIW7KUKDmdrHeTmYel6DhDSdOjMaojPBOkpCLThxjkizPPmy5ErtzDSvsrmzHgBU90dIx8rn6N9G9I72th1VrLlcT67f4e9t0QHpR0obTaxZZcy6LOAWIxPSGhOFdi0Fd96NIt9plaPsTMBRJErqj2iBh3sxHeY852nTDXy6k3phZ3dwQS5xOG6lYy36W+yrdABJam05nwhZXhjoZHmgFL0xmFaAEkYAHADftptiStGjLRLBZ5E0AYn7tj5AQsYq2tenOsJSjAEFuYIYUPcYc2DTiyUKsCTUlSMQMN3h47Ig9LATJ5ZQammBGIwxqNhiy6qakWm10ZluSvbfLuGbd3iIGs6Qtqtc21tdobtcBmTw/kP5xoPo81HnSJy2m0G4QpUJ6zVUrVh6uB54ZRctAasyLIB0a3n2zGpe7hko5eJh1pG2BRTbuERRutF15JG31d9QRT5+MZ7rUx+yyh76/BjF7oXJLbsozzXo3UlptD/AGJLDZ5wCKL2Sgdlt2+OwJMslQcMht4co7B5NYwsDqk+X65w60XdvdbtVFMd+cNQucHs4o6/iHxgQ9rlqt26a1rUVBplCAMCbLox5n4wFUxIYTDsMHWZsxEBX2YY4UA8OMaXqT6LHnXZtsvS5eYlZTGHvewOHa5RYlL0BoC0W6YJchC1O0xwRB7zZDlnwjYtXvRZZ5Mv7yZMaef9qhC3N4lgg0PvHrbqZRdtHaPlyEWXJlrLRclUUA/nxh2BDqZvbfQ/Z2rdnOPxoj+YumvGK/pD0ITD+ytMuu51cCnix842oCDgQamL2bUnTclQkuchRRQBJxAA2AK6ig4AxD6S1L0q2DyZjDg0s4/lapj0Hdjl2HRkeZ31Vt8v8A3aeOUtj/AArEvo/WC32UUWxSlptMiaGO+rF6mPQQECkWrIwa0elC2AilmkKNt5nJ/jERuk/SLPm9Wcolr7CkqCOJxveNI9FNKBzAPOEJmjpTdqVKbmin4iLR4R5tTWKUf9RCr6ZW71MTzHjnHoCdqtYn7Visp5yJX+WGz6jaOOdhsvdKQfARavGMQ1fSTe6We4LVwU4iu87+Aiz/ANMSj6wjRD6P9HH/AHOUOV4fAiCt6OtHn/dh/wByb/niOM5bSKHJhDeZaxtb4xp//wDO7B/7JHKZM/zQQ+jawH1Jg5TH+Zhlg8WR2m2D1TXjsjUfRvq0ZEs2icPvpowBGKSswKbC2BPIDfDrQuoVillZvRs5DEpfcstLxuG7kcKHGsWi0Tgoqf1xhtWYzn0tWy8JVlqaH71wDjdFRLXxDH8i74yObJDrfDKhU3qAGp7Q7ROOzwic09rGJ9rmTmqUZzSmfRjqrTuAPeYrhlzLROuyJXUFTtOGNWJOFBnXIbTAu9bt6LrDLs9hlEduaBMdmpeN7FQeAUgUi3/bBvEZHoTXORJlSpLMxZQsrqqzBmFFF24DeqRhTPZFotVptNB0ch2J3ggDnUiMNLRbZNmmkGbLlORiCygkHnCvSgjqnDZ3RR1l6QIJmdFKGytK+TP8IfSrU7KsoEVpViKgE5k4nARqCpXSGlQuCYnfsERlkYlqtTHa2zjCEuXvhQmEHaYipxO2M91y6lobqEhlDVotNqnrE+7ujQTNCpUxQteULvKZJRmEoRUE0HWqMiB6x2wUxFytamVQvRDAAYzhsw9iBEZ/Rto/4VfEf54EZaxTbkBZeMXqXqG3rTlHJSfiRDqVqTJHanMeV0fWNZRsUC0yDeYgbT8Y7YNGzZzrLlIXdsAo2+OAHE4RoP8AVuz0YokyZd7TEm6NmylccPnFs9G+hFVmmBFAGRFaljkCTnQbMqtD4rSmoHo6l2QLNnUmWjOvqy+CV2+8cd1I0BVjqiDiM6QAjscgyCBOqsHgQIk7AjoEGAiQoEdAg92CsIk5AgsHCRJyDBY6I7Egjscgc4Q7CDG/+D+P/wAfjyz4Tfz7G72ufu8NvLM5MMg11miva3S5s2y2hJP7VpThPxFSAIsBWsFCBcYQxjVj0TTWAa2NcX2BQue7FV2Z1PARf/6uWeVIeRLlhUdSr+0wIp1mOJOOG7ZFimTBDO0uAKk4RJlOpuqs6VbWeelEk3hLc0o7HAMorWl2v73CNHm6RCimZ3fWGFst1cFy3w1liDUXnTi5qxr8oCt1CC23BQPidu2CEQCsSFvQS/BwgjqgVyi04o3pf0syWdJCGhmVL0OPRrmORJHcDCWps4tYZFT2QQOVcP1wjmtllS0va3NayrsldwIl9IT4vSHWptjZbFIDU7Nd2ZJHfSkZ5NT5P4EObg3r+u+BGW1Xm60BaFbOxr7Tov8AChhfR+m50+YEaWkuWQSxvOzXQCcDUAHuiC+0c/CJ7VzRcxpZtNPu71ziaA3m5AgDnyhvKyWs5Fo0LKmtZ3QqBemdVQFBuilADndPHdFw0b0cmWEIMumZYUUnabw6vnlSGGhNGXW6RgCaUTghA+nmYnkEdLWZCqUIBBqDtG2OkQ2Njl1qFuk5lCVJ5lSCe+CPKYHCY/I3T5la+cZJ2orCsNEEz2lPND8Q3yhZTMHqIeTmvgV+cCLhYOBCAtJHalTBxoreSMT5QP6SlDtPc/6gKfxgQo6Cx2E5VoVuyytyIPwgxiTtY4RAgQJ2OVjhhlpLSkuQBfPWbsooq7cl7xicBXEw4D6CzZqqCzEKozLEADvMV21aQtLjq3ZAOQpfmnyur4GGEjRsuYQz35rAVLTWvEA5dUmgruAEanCs+UTNp1ssyg3WM0gVPRqSKfiwXzh5Z7Q0xBMmp0S5hGIrvBfYD7uPHhWrXo0vLVJKuCHD9IKjrKcMcMAdnCFpGgy37Z3mke2zFQeRNPCNeA8kladY5daSlac3u4J3ucPCsd0RpCa8wrNVFqpZQtcACBiTnWu4ZGG860yrODWhIFSNgA2nd8YeaClNdM2ZXpJtGofUQdhOFAanixhskEupUQUoMawhaLWqdo47hnDGZMmTQfVTcMz3xhpzSGkEXBRVoqel7VPmNdSigipmHELngqbW4nDnEzPKDAGGUwwI0ssm6oWpagpVsSeJO8w6VqQmY5ASpeCs8EjhMBdDQdDCFaQy03ajLss+aMCspyvEhTTzpEkBXpZLmnVLPNZ8MXY9UZ1Jpu3RM2KTSWi7lA2Uy4fOIubYeoqyrvRJJ6xxrfCKerU5Mb55jlEuuzZTKLkeJYId4jkEv/qv84EZxpmyaMtbYCzuPxFF+LV8o2PVTR9NHypL4ME6w3MSWPmTFbqWZRmCRWtajGLXJa7Sm6EUs9uSyyVM1gktbq3zgoJwFTsqd++JGzWxHAKsCDtBqD3iI62WaXaJEyzzR1JilT37QdhBoe6MW0xqjpPRbF7M8x5IymSScB78nHHiBTjDoeggYbWi1KlWcgAbTlGEaH9Llrl0E1Zc4bfUf6Exb9YtZTOsUq2SkvS60eWdz35UwGm40Fd7CNSaLcaLo7Tkib2HrxutTxIiaVhGB2jSVmkSVlsbShWajIJdzApKJBDsa0fpya0JqOUa5q/pUTZEuYRdvKGI3EqCR5xq8ZmwSrBejoaGqWld8KCaN8YLsyzI3aRG5qD8RCY0fK2S1H4RT4UhUON4joaJEfsKe/3TJg+DQPsg9qZ/3H+bQ4ERGsWmhZ06ovTWN2Wm9jlXht5AxIlpe3dERLRnac/ZUsaKPac7Bw2+YYaOsShi7OZk7C8zOqk0rhwA3Cg84V1f0S1L0xiZ00XmYjEKeGzYANgoNhhzN1bs8sMzkj35jXttagE0rUxrcGaEqfKM1ZLG6zA0BUEmufWJKmoGY3UhppbTKSRMC1Yr1atQAscNgxpUZRGpLldMXkXmKJUChNWqQHNOdaZjA4Vjk6wlpVxg2eOBBvZlr1KZ5HlDtHQ2reuQr0douBaG66qQQ2ZBArXImvDbDm26xKzlZTGoIyyoa0Yc6RWJGrVmkuJlotCuoqFVmUAMwpU3TUm6SO8wdrIZjEWaW0tCADOcEC7j2EOeBwPwpi8RyTOipazpt5j91LarbekmihC8QtQx404xYLVpVmwQUG/bENYNHiWipLqFGzOpOJJrmSSSTtJh/LFMx4fT/WM26ZClnk1NWxMR2uGtMqyySztdQYYdp22Ko2nP54Q9tNsCoTUCgz3DMk7qCMA1t0ubdPLsSJS1WUp9naxHtNnyoNkSP7V6WLQZlZcmUJdey14sRxYEAHujSNW9OS7ZIWamFcGU5qwzEYDbrBdF5akbeEXb0O6RKzpsnYyXx+JSAfJvKMtNbgpaCF4RaZAirPCbzaCphB5uQzO79bIMqhes5FR4AbeUSHlSy2LYDYv14+Qio+kXWSUsl7KrVmvQELjcW8GN47CQKUzxiJ1x13mPelWOoGTThmeCbh73hvihWfR85mwluxJ84U1/RNopZlqcZol0puFWPgooeJiRlPljj+t+MVHVbR01RWcTgKIhJ6oJqaDZUxabKl3eOdPLbFVC9H3/AMf+aBCvRNu8mgQNaZyq3lxriMRFrBitWFl6TcQGNPynHjFjVoIacK0NZWscgOZYny7wzF4eG6vCOWylxgcRtGygIJhvP1bsjChs8r8qBTjicVodsMZF05qnYLaKzpIDn/ayuq3MkYN3gxH6B1ImWQTJUucJ9mepuOAJiEihpgVcHCoIG+D/ANTpS4yJs+RwSYaeDVrBjYtISqdHaZc4VynJdNN95M4Qj5+pKvMVpl4hMFUIcBgBmx2ACprlFc151gtFPs1lkWhJaVDOJT40PqmmP4vDfF5GnLfL/aWS+PakzQf7rYx1dfZa4TknyT/zJREVtqxh8vSduTKZaxzDn4w8la26SXK0Wnvlg/ERulm1xsz9m0SvzEL/ABUiUs+kw4qrKw3qQR5Rdphdl130v6rzX/8Ark/BYu+pmkdNWmYpnASpA7TTJRVm4IpNa8SKc40MWxv0IN9oJ2xai6EqNrH590VPSuibW1qWaqLMVALtXCi8Sb9duVBgMqxZ0mnYY6ZzbzDLgs0z/t7kVl2dKbROmE8qLLHxhC0aItDmsyfJXgELYf8AyN8oeTXJ2nxhuUi8qsNRodFJP2uYpIoTJSWpI3VKtTupCczRFmJqyz5x3zZ8yneqsFPhD0S4VEuLajWx2GWh+6kSpZ3oihv3qV84kJdjrifODSCBAtNqu1AzMIITCFhs8ysEd4TLwJTPSnpW5IEoHGaaHf0YoX8eqp4ExnGg9FGeasaKTdUClWY5KtcK0xMSfpDt5nW1kGISkscTm395qd0L6I0S50nYJIr0csdIaZVS8zk8yFHeIiZ6wav9AGpXq4OpINBkSCAMtsM/RepXSFNyOPhFx0s4mvMBxvlq8mJisejWT/bZrn1ZWPNiv0MFLVXmQkWJwEJywWxyXfvhppnTcuzJjix7KDtN9Bx+cCPLVapchGd2CgZsdp2AbzFD03puZajdWqSfZ2txY/KGOkLdMtD35pFB2VxuqOG88YFma6ahSRxwHls5xbiOrFo3f8K/URN2ayEUouG+vyGHlCejxfGRHJcO5hjEpJXHZ8W88YNOOy0alBjv9X4GvlDtAVyOJ2KMfE0rHQnf+I/IwcLXI18QPmIiLfm+/wCf0gR0S23L5QIkLosEzghGDKwqMh1TmBEja2rSmB4REWK0dHNQ1qK0pXEA4HmMdvnFjXR7MTlTfFDVP09rsLM3RTkZg6NddaVByxBzGIyid0JrvZbSbqM6vSpV0OWFesKimO+K3r/qi88K0si8laA5EHMV2ZCMqttkmyGuurIwyzHgRn3GNRjXpmTPVuyytyIPwhSPONg1stMqnXvgZB+tTvziy6M9IzjtPNXHPCYvgeyO4xJtMAjZsjP9GekVXoC0lzlS8ZZr+b5AxYJGtsk0vB140qviOW6IlNO6vWeZLmMZShwjkMoumt00Ju0rjvin+h+YSbQ5OYQd/XMXRtYbLMDotolXih6pYBqXa4q1CMDFd9F9gEuzhsavRjXlhEF+Dx0zab4QBjtYEeSZtYOzQxlvjCzTDEh2eCh4RaEnlA7/ABMSOjMgj25FzdRzIir6W0eZs9ZSGhKM3aIFchUg/wAt8Q2jdEzVs84tZzaZ6lgt0m7gxUGlQTShyG7KLcM460KVaFYVUgjeIRmvjELqbKK2VaihLMSNxwBHiDEmxjTNdd4bz54VWY5KCx5AVPwg7GK/rxaujsNoORKXB+chP8UQZRoy0h7WsyZmzlubtUjzPlGg2LSCyhNcKDMMsojYVAYi9TwB/LGdaDs6vMRWr1piKKCpBLZgbxn3Rodus3QO0ssOkVgwfAAA4ZMKYXqnvGyKFE6vK04WibQgBwFvArVAuYJoDU1yxh1qHY1EuZMui8zEE7SAzUrC1stjPUs5YCp4YcNkVmx6bmLZxJli5XFn9Yg7Bu24wVLXp/WcSqpLo03L3U57zw8YpyrMmOXYl2ObfrZwEHslgrviVstjGyhPu1B/XfBSTs8oL2qVOxTUn8u2JSy2baJY31Y0PcBXzAg8ixEZ3abKgfEUp5wskvHBSeZqn975CM61hRJ1TTrcqCn76mg7zDhZt0dbq14givkTDVXUYHBtyVr3LDmQjV6qilMb+Df3YiXQ1PZJG/D+FoN9qBNASx9kA4cyMB3mECLx9Y02A3l7zh5mDzbPVaN1BlVHIp8B8YkdC7u/ggRFiwS987xnfIxyBFjIunqVuexQAD8O0csuUSWjNaFTqsbyjDCpYU3gYxFTkAJJ61d5rTkD8Iaz5tRgwpspDOk0KTPlThVWERuldX0mKVdFYHYQCIzSfb2ltVWKNsN44/rdEpo70gT5WE1RNG8YNTlkfKNRk2016M0NTJYyzuPWXzxHjFM0lqdapVfu74G1MfI9aNk0brzY51AzdG26ZhjzOHnE4LLKmCqspruMIeYpssqaMCCNhFD4NBpFpeX2HZPwswj0ZpDViXMFHlqw94A/GKtpH0aWZqlUZD7hI8jUQJkjaUmHtEP+NFbzpWLDYfSJa5YArLIHu0+GES1u9FrD9nN7nX5j6RCWrUC2Jkqv+FqH+9SFJ6zeled60oHkw+kSEr0sj1pL+A+sZ7P1dtadqzzO5Q38MMZlmde1LZeaMIk23Vv0hSbVOWVQo7ZXhStNla50xi7Xo8v2G2GVMSap6yMGGJzBrTvy749J2C2LNlJMU1V1DDkRUfGCk8vQKwlegwMQVPWGewnNdahCAVrSgNTmMd2UIztPt0arKYdW7s3AVYlaNUkVzEVrWy0MdIMHr0SstRsPVGJ74fWy3ymBDX6gHowrC6Gui5hStO3XHdxMKi+6H/8ATyzvWviSYWYwSxyrkmWnsooPMKK+cBjEBWMUj0q2m7ZUT25o8FVm+IEXN3jNPS3aTfs0vZR3416qj5xIPR1aUky5s24rTg92WWAIQFBVueOHfD3TCibZprMalw+NcnUg1rvqD4xU9D6S6GzTyO1eF0cWFAeQu17otmhJZSTY0mDGqu4b33DGoPBodRraNHGzWQhyTMMtAQdjzQDd5gMR3RCWdWXsoaDaQf15xYtcrQ060FExusZj82wQcwMe+OaOs5ABpVuINByJp5Vg5GC6LW8MZZHEUofH+cSayWHau03H6/yg6qqiri5vYHCv63iFlXIqA4OZIphzIx7oy0EqUa1APNsvrCzINoxPs4E9wjl+mZK/iy8fkDCyGvqnmMK9xoTASEmU3sCnvUr5fOOTQKit6vsjrL3jZzwhxMcVxelclbAnwxPnAlD3GTdTI92YHMCJCSprY3lAp7Joe8ZeZhKRbVc4BmPvKadz9nwhWZKU9sh65Cpp3KMz5wd13MV3XhEhum4HxaBCYknj+9/4x2Ioq0zHByRQfXxah3HAU51IhCdZ8zUknOgoD4RLtLY+rTfU/TOGbSymAN4VxXao90VOHA926IK7abNmLo/Nu+nfEBPlTchXuy8f5xerXYy2F3DeTTwpjEZMsjLg5B47e9fn8IQp50e5xJp4mFbFPm2c1lTZi02KTd/dyicbRZBJW9U+1l4HGEptmp2qA+R5GNQJDR3pFtsqga5MHvYHxGHlFksHpYknCdJZTvWjDyofKM9m2PcK8NndDZrMMcKcDEG22HXGwTspqg7mND4NQxLqsl+y6/ryjzm1n747JeYmMt3T8LEfCJPRv9FqcqHkRBH0FX1Ywiza222XlPY/iCt8RXziYsnpOtq5iUw4B1PiGp5RYmpT9U0bOUp5qPpC0rRxkKqBaKMgBgOEZ9ZfTBNHbkn8syv8SxK2f0vyz20mrjtCHvwgxLiss7ocSrIx2RB2XXdJoBSYpr70sHwrWHi6aLesf3h8jFiNtLagy50xnM1lvYlboNDQA0NRugti1GscjrEvMYZBiKcMBjTvh79rrtPj/OAZ4GZA5kQopNaGzQz0jp+zyhV5yDgCCf3RjFN0x6RgKizSSx9uZgv7oxPfSLEvLEAVNABtMY/6S9LS59qTonDrLl3SVyvFmJAO3C7lEXpnS1rtX7WaSvsDBP3Rn31iI+xsNkSTOr+khJmVapRhRwCa0zBwIPgdpi16R0/IUBkfpXp1R1s97E4nlnFGs1hmsaKhMWvV3VxVYNaSA1eqhyrsxyY8otR9oWykgvNr0jG8xO85DdE+Aw3Eb1pe8CaefdCryJguhFW7XrFhjd91ajHnSFks0talm7jgBuAT/WM2tGUoy2aqt1xh1xWhGdAaEd1IXLTr2IAX2kF494OI7g0O2NVwl1HvCgpvC0qeVI5IlLQlnqNoxUDuJr4mBE5Mtc1IY8TUjhXZypCpmGtDVRvpX+9s7xAm40CSqj2uyByI61OKiBKsVRSZMLj2QaLTjjePee6IlJW9br8a4+OI+EAOzCjHozu4/iy8PGEpjIuCId15QVQc2pT4weXLcgX2Db7uAI55nyHCJDKl2tFrvIOJ53jXzMEarYFgK+rtPCp+kFmMB2AScuqQFHMnqj4wqLGWH3hr7oHV79reQ4QEj9iX2R4wIcESxheA/MfrAiTlost4ZkHMHceWRhspPZa6p4ZNxH02cYECECWixEgEMajYeyeBAhnMnAAgSiGGagCo4ima8YECJEDZ2YBqEb0IAJHA5g/rCGz2QHsrwJOBB3GuMCBDAYzrGwOIw23cSPHMd0IzLCDiOtuOfmcBAgQg2n2MjZQb86cwIZzLDjjieH0GyOwIQReyU2U54QjMsVM8PIQIESJNZhlTOCfZDAgRIT7NXDODrZj+s4ECJD9EdpPnXyhVLOTnlxzgQIkXSwDPLyh1KsJ3V45QIEIO5Oiandy/WMPbNo0br3EDDzw8CYECAxL2TR9MRReAy7/5Uh2ozVgGO0DHxBy74ECM2tFrOG33R7Jx/wBO6HLTVwDjPIDrV7s++nfAgRVDK5BoMBuY1P8ALvJjs50NDMAwOBONDsocwYECBCiY47FSP+ZWvdhXxgsx5bj7xbppS9u/OMhzpHYEBEkM1AJRLqPWfKnBwOt4HnBpqVwdSuPcedOqeR8IECDUPLtmN1aPTA3fV4E9mvDAwWaUPVJMuuypWvAbD3QIEKcFmG5P3B9YECBBpx//2Q=="/>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4" descr="data:image/jpeg;base64,/9j/4AAQSkZJRgABAQAAAQABAAD/2wCEAAkGBxQTEhQUExQVFhUXFxwYGBcXGBgeGBgVGBcWFxccHBcaHCggHBolHBQUITEhJSorLi4uFx8zODMsNygtLisBCgoKDg0OGhAQGiwkHCQsLCwsLCwsLCwsLCwsLCwsLCwsLCwsLCwsLCwsLCwsLCwsLCwsLCwsLCwsLCwsLCwsLP/AABEIALgBEgMBIgACEQEDEQH/xAAcAAAABwEBAAAAAAAAAAAAAAAAAgMEBQYHAQj/xABMEAACAAMEBgYHBQQHBwUBAAABAgADEQQSITEFBkFRYXETIjKBkaEHQlJiscHRFCNygvAzkrLhFRYkosLS8UNEVGNzk+I0U4OEsxf/xAAYAQEBAQEBAAAAAAAAAAAAAAABAAIDBP/EACIRAQEBAAICAQUBAQAAAAAAAAABEQIhEkExBCNxobFRA//aAAwDAQACEQMRAD8AynWSUZlrmEUxIzIGwDbyi1+jOwjppstZ5VjLvVSlcHApiCD2/hFb1nlqZ9ZXXRlUgrjjtyhfVfSU6xzemlygxKFCHqBQlTvHsiOf0t+3x/E/j0fXT7//AE/N/d1olssxOliqTmRmsa9amJuuVqdmyG+k7IX0yiB3UtYx1kzNHYf4axC6N0zbLVpFJqLZ0m9CZQvlrl0M0zGjE1xiQ0hIty6TszzJtlWa8tpaMgcoEW+xvKxBJqxyO2PTv9ePDzS9kb+l5Ch2UtY7of1qo5JrzAx5mENbcLdY0dma8ktS2AJPSMC2Wcd0vYrb9vsbG0yDNZJqy3SWboCrVgVLG9Wp2xH66WC1i1WMzpyTHYgI6IECUmLmteti1e6M3f2oset2j5anR4Ysbs8qGZut94UNK92HKENf9B0kSLgd+j6TEksaPdY1O6ohlrlYLUEsgnTw5NrS6/R3ejIVsxkcaY8Ida36anWaWt4pPWcXUEVFyiqKdUG9m27KK8r8YfHrd7/xn2qzUtsr8dPExY/Sk1DYzvlMPAp9YrOr5H2qS14ftFwod8Wr0oSgUsZJIos0YCu2XxG6M+mvalSSCyjKuHjDs6vVJN8EDYVI37RWmUMkurdpeJBzIA8hX4xoNnRCKXh1gQcRgVNfg48DGLez6UVdBtWpeXSlagmta1xBFcicq5QvpYgCXQg+0QdtEricuzExpRLnROpyvK2WBIAH+KIW3Lerl2t528hCddsb/eHrXRcwOxesh345ecTDWmVdISbU8ic+/lthvofU212shpSKEPrOWCkcDdqw4qDGj6E9F1nlkNarQHbO4rBErTHAGuzO93Q9sXtnE6VLEqUzywXoSxqetVyR33RSEX0HMnsDZ7NNu0p1UmMCa76R6EsNjsEj9mLOpG2qVwyxOMPH07Zl7VokrurMT6xUsc1V1btkuW6PZZwqysCUYDAMDmBvEWqVoW0YVkzOzTLgIu/9YrJ/xVn/AO6n1jp1lsQztlnHOan1iSnS9GTxZLMhlTLyooYXTUES0BrQbwYoOtOqdtm2hmSyTmBUY3GphxNN8blL1isZytVnPKbL+sLppaznKfKPKYn1h8oJO9edLJqHpEOCbHNpXaF7sKxP6R1Y0iZik2aYRdNSuOJCjxBQnL143VLShyZTyYQorDZBsOPOI1UtiP0hsdqJvMCejYkqVwOApnu3RYtF6EtIkhTZ5wPSsadG1aUWhyywMbb3Q10nblkSzMetBQBRizMTRVUbWJwEKxkmuGrlonLLCyJxoTW6jHMDhFbGqdrVSv2e0UrX9m2fcI3uy2dyvSWkgGlejB+7ljOhPrkDNjhuAit6Y9IEtCUs8vpSPWxC/lABZh3AbiYfkZjPNYrDNSxSQ8t1pMFQVYU6j51EUKyKgmsBmMa12HONjka/WuYAyJKYEVoF2HLtTRX+URukGsNpb+1WU2aYf9tJBAJ95MmHIseUGNS4q9k0raWl3ummAGrAknrGhU47hQwnK0lbFJK2hqtmTdqcLoxoTlFi0xoVpMqSqGWZdSEmrirVOH4WxPVzhhP0dPQgGegrvOA8Fzi6ntzuu2W22uYrrOmX0ABHVUUOOOCiJW3yWOj5tATU7BxURF2FnQvWcszAZA4Z71H6ESumpx+wPxIy/GIjPg3sdm+7So9UfAR2JHRsmsmUd6L/AAiBEwxSbpGbNPUAQAAELgCd/fDS0Xx2mJ7zCmjgbx5QfSarUUJOG6kEmO1tt1Kej5Q1vkqa0a8MCQewxzHKNG1ssSi26KShK/epiSTQKuZrU5mMj0VbJsmYsySxV1NVNAaGhGRBBwJift+nrbOMmZNmtelluja4i3SQKkXVGymcbnLrGbO2iaxWQJbdFqmCgz0AqfWljaeZiE9IMgSW0eRfN2a/arWpeS3hFUtOl7S7I820l2SpQlsVJFDSmWEMdMaWnTRWbaHmFTVQzsbtSK3QThkPCK8mZGn6+yzLSzm8xDW6XW8xIoRMqBU4DDZCfpMnmz2aQEAAMxlI4MhJx7jGVTtJWiYAHmT5gBDLed2AYZEVOBxOPGDzLRPmU6XpZlMr7scfzZQWnxSGh7VLM6V1bpvim7OLr6RZIaRZTWlGmjzEUPR6UmISgWjCnWqfKNF15A+zSSQDdmtSuQreOW3KD00z9tHuAGNPdFcTxpu4xcLHYLD0K9JKa89an7zE0G2uw1pSKjIV5kxVQM7saBVBLMeAGJjRLHJ6OUkpws2aK9QGqIScQ7jtHKqoebCGQcriETVWyzATKRgqzADMZ3CBKqWFScWoWoq1OESWjtAyJJb7PLM1rxIecKqm67LJphve8dtBEw0t7ovhXpko6oVfZQLRVHAYc4TOlVoVAIIHYAx7ht7o1jled9Gk3RTOb0+azE5gE48zt8oCtIk4Ii14AV72hjaNKM5p2Ru298NZbgEE0pGmdp5adJs2AAHIRFzq4k4mDSmLE0GX6EObNY8y5/XPZ8eMFpkRjSXbAZ/rZ9aQ0tOrZPWZyTuwMWYsq4CC9LyjN7bnSuaH0JLc3WLV3Cgr3gVix2XRsmVgktRxpj3nODSHUG9RRTGuGHfEXatKs7XJClmO2lfAfMxfCttStpmSkFXujux7hnDaxaQaaSLNKmN71Si+NY7onVo3hMtLXm9iuH5jt5DCLQCAKLQAbBgPARL4NLDYrccWtbyh7MtnY/vMaeUXLUmwPNbpZ02bOWST0ZmtWs0ihYCgGCnd60VjpncrLTF5hCqOJw8Iv2mrWmjbAbpFUW6nvTWrjTneY8ozjc+Fc170402YbLKaiL+1be3s8hu2nlFdlSVUUXv3niTEfouYSt5qhmJJriT+vnD9XjUYtR2hLcbLamGwNUD/AJcyvwe95RZHoxbAUJPV2UOzlFS1ilkPKmDjLPf1l8Cp/eic0dab8tW3jHmMIqXbO/2eaZVA0ifiJbYpeHaThhQqRiNmUJW3V/rF0cmUaDr9uWwr1WIzzNG2wnrMP7OXrQy2ExTxU4043b0Tep2m5U6aZObPKN9aYVW7t72jHLhOWa1txXpVlCFgLt0jZ+uIg+sZpYObD/8AT+UPdMaCazzHFS0tiCh2rvU8t+0Qx1oT+xIN7r/ETD7EmTE9odP7PJ/6SfwiBB9G4SZQ3Iv8IgRrGWIdAQOqJY44kwtZdGXiC5rThhDL7Sd9MvnD2RpItRAMwQCK4YGMOoWiVKXqrWu0g/CGvRS+JPEkw3xIH6ML2OSpYB2CgnEknAbTQYxIaWi+qgPdD6x2KY+KSzTeAaeIGESNnnWZKAOrHAXVlM10KSQatRTWgJFcaw405pnpkVZZagW6zHBjjsArQf6QhAWw3Ki8CwOIGQ31O/lDTpzwhxNsigVrgO88obgExEpZiby1rmNnGNW03ohbTZl6RujlpNvNMJoB1SMqVYm9QKMSSIz2To8SKNPNXzWQCQ28Gac0X3R1j7ucaNqxYzaklzLVaZZpW5LDIAldgRcjTaanzhkY5XOzfQOhQay7LLMqWcHmsfvZg95vUQ/+2veTFmTVvo1pLdR+X+cTcuzKigKBd2BcoiNNaaSSDUgsNlcF/EflnG3C8rUVpvR7y0vX1FcBibxPAU84pekFAatSTTMnGo4w50jpvpiWv15beAAyERiymY3QMfGndtbhsitPGV1bSzMARf45N47uJh2tmAzNf1v+kS+jdV7Q1LssqD6zm7Xia9Y+ESX9SJ5zmShyvk/ARlrpX3cKoA240EdW0dUCgr3HPuhbSuiuianTS3YZhbxI5mlO6sR11u+IlJrwyt+kVlCrZnJRmfoIJpG19EuVXOQ+Z4Qrq1q001untIJBxVDm24sNi7ht+JWpCehNFWi1npHJlydmHa/CDn+I+cXCyWCXIW7KUKDmdrHeTmYel6DhDSdOjMaojPBOkpCLThxjkizPPmy5ErtzDSvsrmzHgBU90dIx8rn6N9G9I72th1VrLlcT67f4e9t0QHpR0obTaxZZcy6LOAWIxPSGhOFdi0Fd96NIt9plaPsTMBRJErqj2iBh3sxHeY852nTDXy6k3phZ3dwQS5xOG6lYy36W+yrdABJam05nwhZXhjoZHmgFL0xmFaAEkYAHADftptiStGjLRLBZ5E0AYn7tj5AQsYq2tenOsJSjAEFuYIYUPcYc2DTiyUKsCTUlSMQMN3h47Ig9LATJ5ZQammBGIwxqNhiy6qakWm10ZluSvbfLuGbd3iIGs6Qtqtc21tdobtcBmTw/kP5xoPo81HnSJy2m0G4QpUJ6zVUrVh6uB54ZRctAasyLIB0a3n2zGpe7hko5eJh1pG2BRTbuERRutF15JG31d9QRT5+MZ7rUx+yyh76/BjF7oXJLbsozzXo3UlptD/AGJLDZ5wCKL2Sgdlt2+OwJMslQcMht4co7B5NYwsDqk+X65w60XdvdbtVFMd+cNQucHs4o6/iHxgQ9rlqt26a1rUVBplCAMCbLox5n4wFUxIYTDsMHWZsxEBX2YY4UA8OMaXqT6LHnXZtsvS5eYlZTGHvewOHa5RYlL0BoC0W6YJchC1O0xwRB7zZDlnwjYtXvRZZ5Mv7yZMaef9qhC3N4lgg0PvHrbqZRdtHaPlyEWXJlrLRclUUA/nxh2BDqZvbfQ/Z2rdnOPxoj+YumvGK/pD0ITD+ytMuu51cCnix842oCDgQamL2bUnTclQkuchRRQBJxAA2AK6ig4AxD6S1L0q2DyZjDg0s4/lapj0Hdjl2HRkeZ31Vt8v8A3aeOUtj/AArEvo/WC32UUWxSlptMiaGO+rF6mPQQECkWrIwa0elC2AilmkKNt5nJ/jERuk/SLPm9Wcolr7CkqCOJxveNI9FNKBzAPOEJmjpTdqVKbmin4iLR4R5tTWKUf9RCr6ZW71MTzHjnHoCdqtYn7Visp5yJX+WGz6jaOOdhsvdKQfARavGMQ1fSTe6We4LVwU4iu87+Aiz/ANMSj6wjRD6P9HH/AHOUOV4fAiCt6OtHn/dh/wByb/niOM5bSKHJhDeZaxtb4xp//wDO7B/7JHKZM/zQQ+jawH1Jg5TH+Zhlg8WR2m2D1TXjsjUfRvq0ZEs2icPvpowBGKSswKbC2BPIDfDrQuoVillZvRs5DEpfcstLxuG7kcKHGsWi0Tgoqf1xhtWYzn0tWy8JVlqaH71wDjdFRLXxDH8i74yObJDrfDKhU3qAGp7Q7ROOzwic09rGJ9rmTmqUZzSmfRjqrTuAPeYrhlzLROuyJXUFTtOGNWJOFBnXIbTAu9bt6LrDLs9hlEduaBMdmpeN7FQeAUgUi3/bBvEZHoTXORJlSpLMxZQsrqqzBmFFF24DeqRhTPZFotVptNB0ch2J3ggDnUiMNLRbZNmmkGbLlORiCygkHnCvSgjqnDZ3RR1l6QIJmdFKGytK+TP8IfSrU7KsoEVpViKgE5k4nARqCpXSGlQuCYnfsERlkYlqtTHa2zjCEuXvhQmEHaYipxO2M91y6lobqEhlDVotNqnrE+7ujQTNCpUxQteULvKZJRmEoRUE0HWqMiB6x2wUxFytamVQvRDAAYzhsw9iBEZ/Rto/4VfEf54EZaxTbkBZeMXqXqG3rTlHJSfiRDqVqTJHanMeV0fWNZRsUC0yDeYgbT8Y7YNGzZzrLlIXdsAo2+OAHE4RoP8AVuz0YokyZd7TEm6NmylccPnFs9G+hFVmmBFAGRFaljkCTnQbMqtD4rSmoHo6l2QLNnUmWjOvqy+CV2+8cd1I0BVjqiDiM6QAjscgyCBOqsHgQIk7AjoEGAiQoEdAg92CsIk5AgsHCRJyDBY6I7Egjscgc4Q7CDG/+D+P/wAfjyz4Tfz7G72ufu8NvLM5MMg11miva3S5s2y2hJP7VpThPxFSAIsBWsFCBcYQxjVj0TTWAa2NcX2BQue7FV2Z1PARf/6uWeVIeRLlhUdSr+0wIp1mOJOOG7ZFimTBDO0uAKk4RJlOpuqs6VbWeelEk3hLc0o7HAMorWl2v73CNHm6RCimZ3fWGFst1cFy3w1liDUXnTi5qxr8oCt1CC23BQPidu2CEQCsSFvQS/BwgjqgVyi04o3pf0syWdJCGhmVL0OPRrmORJHcDCWps4tYZFT2QQOVcP1wjmtllS0va3NayrsldwIl9IT4vSHWptjZbFIDU7Nd2ZJHfSkZ5NT5P4EObg3r+u+BGW1Xm60BaFbOxr7Tov8AChhfR+m50+YEaWkuWQSxvOzXQCcDUAHuiC+0c/CJ7VzRcxpZtNPu71ziaA3m5AgDnyhvKyWs5Fo0LKmtZ3QqBemdVQFBuilADndPHdFw0b0cmWEIMumZYUUnabw6vnlSGGhNGXW6RgCaUTghA+nmYnkEdLWZCqUIBBqDtG2OkQ2Njl1qFuk5lCVJ5lSCe+CPKYHCY/I3T5la+cZJ2orCsNEEz2lPND8Q3yhZTMHqIeTmvgV+cCLhYOBCAtJHalTBxoreSMT5QP6SlDtPc/6gKfxgQo6Cx2E5VoVuyytyIPwgxiTtY4RAgQJ2OVjhhlpLSkuQBfPWbsooq7cl7xicBXEw4D6CzZqqCzEKozLEADvMV21aQtLjq3ZAOQpfmnyur4GGEjRsuYQz35rAVLTWvEA5dUmgruAEanCs+UTNp1ssyg3WM0gVPRqSKfiwXzh5Z7Q0xBMmp0S5hGIrvBfYD7uPHhWrXo0vLVJKuCHD9IKjrKcMcMAdnCFpGgy37Z3mke2zFQeRNPCNeA8kladY5daSlac3u4J3ucPCsd0RpCa8wrNVFqpZQtcACBiTnWu4ZGG860yrODWhIFSNgA2nd8YeaClNdM2ZXpJtGofUQdhOFAanixhskEupUQUoMawhaLWqdo47hnDGZMmTQfVTcMz3xhpzSGkEXBRVoqel7VPmNdSigipmHELngqbW4nDnEzPKDAGGUwwI0ssm6oWpagpVsSeJO8w6VqQmY5ASpeCs8EjhMBdDQdDCFaQy03ajLss+aMCspyvEhTTzpEkBXpZLmnVLPNZ8MXY9UZ1Jpu3RM2KTSWi7lA2Uy4fOIubYeoqyrvRJJ6xxrfCKerU5Mb55jlEuuzZTKLkeJYId4jkEv/qv84EZxpmyaMtbYCzuPxFF+LV8o2PVTR9NHypL4ME6w3MSWPmTFbqWZRmCRWtajGLXJa7Sm6EUs9uSyyVM1gktbq3zgoJwFTsqd++JGzWxHAKsCDtBqD3iI62WaXaJEyzzR1JilT37QdhBoe6MW0xqjpPRbF7M8x5IymSScB78nHHiBTjDoeggYbWi1KlWcgAbTlGEaH9Llrl0E1Zc4bfUf6Exb9YtZTOsUq2SkvS60eWdz35UwGm40Fd7CNSaLcaLo7Tkib2HrxutTxIiaVhGB2jSVmkSVlsbShWajIJdzApKJBDsa0fpya0JqOUa5q/pUTZEuYRdvKGI3EqCR5xq8ZmwSrBejoaGqWld8KCaN8YLsyzI3aRG5qD8RCY0fK2S1H4RT4UhUON4joaJEfsKe/3TJg+DQPsg9qZ/3H+bQ4ERGsWmhZ06ovTWN2Wm9jlXht5AxIlpe3dERLRnac/ZUsaKPac7Bw2+YYaOsShi7OZk7C8zOqk0rhwA3Cg84V1f0S1L0xiZ00XmYjEKeGzYANgoNhhzN1bs8sMzkj35jXttagE0rUxrcGaEqfKM1ZLG6zA0BUEmufWJKmoGY3UhppbTKSRMC1Yr1atQAscNgxpUZRGpLldMXkXmKJUChNWqQHNOdaZjA4Vjk6wlpVxg2eOBBvZlr1KZ5HlDtHQ2reuQr0douBaG66qQQ2ZBArXImvDbDm26xKzlZTGoIyyoa0Yc6RWJGrVmkuJlotCuoqFVmUAMwpU3TUm6SO8wdrIZjEWaW0tCADOcEC7j2EOeBwPwpi8RyTOipazpt5j91LarbekmihC8QtQx404xYLVpVmwQUG/bENYNHiWipLqFGzOpOJJrmSSSTtJh/LFMx4fT/WM26ZClnk1NWxMR2uGtMqyySztdQYYdp22Ko2nP54Q9tNsCoTUCgz3DMk7qCMA1t0ubdPLsSJS1WUp9naxHtNnyoNkSP7V6WLQZlZcmUJdey14sRxYEAHujSNW9OS7ZIWamFcGU5qwzEYDbrBdF5akbeEXb0O6RKzpsnYyXx+JSAfJvKMtNbgpaCF4RaZAirPCbzaCphB5uQzO79bIMqhes5FR4AbeUSHlSy2LYDYv14+Qio+kXWSUsl7KrVmvQELjcW8GN47CQKUzxiJ1x13mPelWOoGTThmeCbh73hvihWfR85mwluxJ84U1/RNopZlqcZol0puFWPgooeJiRlPljj+t+MVHVbR01RWcTgKIhJ6oJqaDZUxabKl3eOdPLbFVC9H3/AMf+aBCvRNu8mgQNaZyq3lxriMRFrBitWFl6TcQGNPynHjFjVoIacK0NZWscgOZYny7wzF4eG6vCOWylxgcRtGygIJhvP1bsjChs8r8qBTjicVodsMZF05qnYLaKzpIDn/ayuq3MkYN3gxH6B1ImWQTJUucJ9mepuOAJiEihpgVcHCoIG+D/ANTpS4yJs+RwSYaeDVrBjYtISqdHaZc4VynJdNN95M4Qj5+pKvMVpl4hMFUIcBgBmx2ACprlFc151gtFPs1lkWhJaVDOJT40PqmmP4vDfF5GnLfL/aWS+PakzQf7rYx1dfZa4TknyT/zJREVtqxh8vSduTKZaxzDn4w8la26SXK0Wnvlg/ERulm1xsz9m0SvzEL/ABUiUs+kw4qrKw3qQR5Rdphdl130v6rzX/8Ark/BYu+pmkdNWmYpnASpA7TTJRVm4IpNa8SKc40MWxv0IN9oJ2xai6EqNrH590VPSuibW1qWaqLMVALtXCi8Sb9duVBgMqxZ0mnYY6ZzbzDLgs0z/t7kVl2dKbROmE8qLLHxhC0aItDmsyfJXgELYf8AyN8oeTXJ2nxhuUi8qsNRodFJP2uYpIoTJSWpI3VKtTupCczRFmJqyz5x3zZ8yneqsFPhD0S4VEuLajWx2GWh+6kSpZ3oihv3qV84kJdjrifODSCBAtNqu1AzMIITCFhs8ysEd4TLwJTPSnpW5IEoHGaaHf0YoX8eqp4ExnGg9FGeasaKTdUClWY5KtcK0xMSfpDt5nW1kGISkscTm395qd0L6I0S50nYJIr0csdIaZVS8zk8yFHeIiZ6wav9AGpXq4OpINBkSCAMtsM/RepXSFNyOPhFx0s4mvMBxvlq8mJisejWT/bZrn1ZWPNiv0MFLVXmQkWJwEJywWxyXfvhppnTcuzJjix7KDtN9Bx+cCPLVapchGd2CgZsdp2AbzFD03puZajdWqSfZ2txY/KGOkLdMtD35pFB2VxuqOG88YFma6ahSRxwHls5xbiOrFo3f8K/URN2ayEUouG+vyGHlCejxfGRHJcO5hjEpJXHZ8W88YNOOy0alBjv9X4GvlDtAVyOJ2KMfE0rHQnf+I/IwcLXI18QPmIiLfm+/wCf0gR0S23L5QIkLosEzghGDKwqMh1TmBEja2rSmB4REWK0dHNQ1qK0pXEA4HmMdvnFjXR7MTlTfFDVP09rsLM3RTkZg6NddaVByxBzGIyid0JrvZbSbqM6vSpV0OWFesKimO+K3r/qi88K0si8laA5EHMV2ZCMqttkmyGuurIwyzHgRn3GNRjXpmTPVuyytyIPwhSPONg1stMqnXvgZB+tTvziy6M9IzjtPNXHPCYvgeyO4xJtMAjZsjP9GekVXoC0lzlS8ZZr+b5AxYJGtsk0vB140qviOW6IlNO6vWeZLmMZShwjkMoumt00Ju0rjvin+h+YSbQ5OYQd/XMXRtYbLMDotolXih6pYBqXa4q1CMDFd9F9gEuzhsavRjXlhEF+Dx0zab4QBjtYEeSZtYOzQxlvjCzTDEh2eCh4RaEnlA7/ABMSOjMgj25FzdRzIir6W0eZs9ZSGhKM3aIFchUg/wAt8Q2jdEzVs84tZzaZ6lgt0m7gxUGlQTShyG7KLcM460KVaFYVUgjeIRmvjELqbKK2VaihLMSNxwBHiDEmxjTNdd4bz54VWY5KCx5AVPwg7GK/rxaujsNoORKXB+chP8UQZRoy0h7WsyZmzlubtUjzPlGg2LSCyhNcKDMMsojYVAYi9TwB/LGdaDs6vMRWr1piKKCpBLZgbxn3Rodus3QO0ssOkVgwfAAA4ZMKYXqnvGyKFE6vK04WibQgBwFvArVAuYJoDU1yxh1qHY1EuZMui8zEE7SAzUrC1stjPUs5YCp4YcNkVmx6bmLZxJli5XFn9Yg7Bu24wVLXp/WcSqpLo03L3U57zw8YpyrMmOXYl2ObfrZwEHslgrviVstjGyhPu1B/XfBSTs8oL2qVOxTUn8u2JSy2baJY31Y0PcBXzAg8ixEZ3abKgfEUp5wskvHBSeZqn975CM61hRJ1TTrcqCn76mg7zDhZt0dbq14givkTDVXUYHBtyVr3LDmQjV6qilMb+Df3YiXQ1PZJG/D+FoN9qBNASx9kA4cyMB3mECLx9Y02A3l7zh5mDzbPVaN1BlVHIp8B8YkdC7u/ggRFiwS987xnfIxyBFjIunqVuexQAD8O0csuUSWjNaFTqsbyjDCpYU3gYxFTkAJJ61d5rTkD8Iaz5tRgwpspDOk0KTPlThVWERuldX0mKVdFYHYQCIzSfb2ltVWKNsN44/rdEpo70gT5WE1RNG8YNTlkfKNRk2016M0NTJYyzuPWXzxHjFM0lqdapVfu74G1MfI9aNk0brzY51AzdG26ZhjzOHnE4LLKmCqspruMIeYpssqaMCCNhFD4NBpFpeX2HZPwswj0ZpDViXMFHlqw94A/GKtpH0aWZqlUZD7hI8jUQJkjaUmHtEP+NFbzpWLDYfSJa5YArLIHu0+GES1u9FrD9nN7nX5j6RCWrUC2Jkqv+FqH+9SFJ6zeled60oHkw+kSEr0sj1pL+A+sZ7P1dtadqzzO5Q38MMZlmde1LZeaMIk23Vv0hSbVOWVQo7ZXhStNla50xi7Xo8v2G2GVMSap6yMGGJzBrTvy749J2C2LNlJMU1V1DDkRUfGCk8vQKwlegwMQVPWGewnNdahCAVrSgNTmMd2UIztPt0arKYdW7s3AVYlaNUkVzEVrWy0MdIMHr0SstRsPVGJ74fWy3ymBDX6gHowrC6Gui5hStO3XHdxMKi+6H/8ATyzvWviSYWYwSxyrkmWnsooPMKK+cBjEBWMUj0q2m7ZUT25o8FVm+IEXN3jNPS3aTfs0vZR3416qj5xIPR1aUky5s24rTg92WWAIQFBVueOHfD3TCibZprMalw+NcnUg1rvqD4xU9D6S6GzTyO1eF0cWFAeQu17otmhJZSTY0mDGqu4b33DGoPBodRraNHGzWQhyTMMtAQdjzQDd5gMR3RCWdWXsoaDaQf15xYtcrQ060FExusZj82wQcwMe+OaOs5ABpVuINByJp5Vg5GC6LW8MZZHEUofH+cSayWHau03H6/yg6qqiri5vYHCv63iFlXIqA4OZIphzIx7oy0EqUa1APNsvrCzINoxPs4E9wjl+mZK/iy8fkDCyGvqnmMK9xoTASEmU3sCnvUr5fOOTQKit6vsjrL3jZzwhxMcVxelclbAnwxPnAlD3GTdTI92YHMCJCSprY3lAp7Joe8ZeZhKRbVc4BmPvKadz9nwhWZKU9sh65Cpp3KMz5wd13MV3XhEhum4HxaBCYknj+9/4x2Ioq0zHByRQfXxah3HAU51IhCdZ8zUknOgoD4RLtLY+rTfU/TOGbSymAN4VxXao90VOHA926IK7abNmLo/Nu+nfEBPlTchXuy8f5xerXYy2F3DeTTwpjEZMsjLg5B47e9fn8IQp50e5xJp4mFbFPm2c1lTZi02KTd/dyicbRZBJW9U+1l4HGEptmp2qA+R5GNQJDR3pFtsqga5MHvYHxGHlFksHpYknCdJZTvWjDyofKM9m2PcK8NndDZrMMcKcDEG22HXGwTspqg7mND4NQxLqsl+y6/ryjzm1n747JeYmMt3T8LEfCJPRv9FqcqHkRBH0FX1Ywiza222XlPY/iCt8RXziYsnpOtq5iUw4B1PiGp5RYmpT9U0bOUp5qPpC0rRxkKqBaKMgBgOEZ9ZfTBNHbkn8syv8SxK2f0vyz20mrjtCHvwgxLiss7ocSrIx2RB2XXdJoBSYpr70sHwrWHi6aLesf3h8jFiNtLagy50xnM1lvYlboNDQA0NRugti1GscjrEvMYZBiKcMBjTvh79rrtPj/OAZ4GZA5kQopNaGzQz0jp+zyhV5yDgCCf3RjFN0x6RgKizSSx9uZgv7oxPfSLEvLEAVNABtMY/6S9LS59qTonDrLl3SVyvFmJAO3C7lEXpnS1rtX7WaSvsDBP3Rn31iI+xsNkSTOr+khJmVapRhRwCa0zBwIPgdpi16R0/IUBkfpXp1R1s97E4nlnFGs1hmsaKhMWvV3VxVYNaSA1eqhyrsxyY8otR9oWykgvNr0jG8xO85DdE+Aw3Eb1pe8CaefdCryJguhFW7XrFhjd91ajHnSFks0talm7jgBuAT/WM2tGUoy2aqt1xh1xWhGdAaEd1IXLTr2IAX2kF494OI7g0O2NVwl1HvCgpvC0qeVI5IlLQlnqNoxUDuJr4mBE5Mtc1IY8TUjhXZypCpmGtDVRvpX+9s7xAm40CSqj2uyByI61OKiBKsVRSZMLj2QaLTjjePee6IlJW9br8a4+OI+EAOzCjHozu4/iy8PGEpjIuCId15QVQc2pT4weXLcgX2Db7uAI55nyHCJDKl2tFrvIOJ53jXzMEarYFgK+rtPCp+kFmMB2AScuqQFHMnqj4wqLGWH3hr7oHV79reQ4QEj9iX2R4wIcESxheA/MfrAiTlost4ZkHMHceWRhspPZa6p4ZNxH02cYECECWixEgEMajYeyeBAhnMnAAgSiGGagCo4ima8YECJEDZ2YBqEb0IAJHA5g/rCGz2QHsrwJOBB3GuMCBDAYzrGwOIw23cSPHMd0IzLCDiOtuOfmcBAgQg2n2MjZQb86cwIZzLDjjieH0GyOwIQReyU2U54QjMsVM8PIQIESJNZhlTOCfZDAgRIT7NXDODrZj+s4ECJD9EdpPnXyhVLOTnlxzgQIkXSwDPLyh1KsJ3V45QIEIO5Oiandy/WMPbNo0br3EDDzw8CYECAxL2TR9MRReAy7/5Uh2ozVgGO0DHxBy74ECM2tFrOG33R7Jx/wBO6HLTVwDjPIDrV7s++nfAgRVDK5BoMBuY1P8ALvJjs50NDMAwOBONDsocwYECBCiY47FSP+ZWvdhXxgsx5bj7xbppS9u/OMhzpHYEBEkM1AJRLqPWfKnBwOt4HnBpqVwdSuPcedOqeR8IECDUPLtmN1aPTA3fV4E9mvDAwWaUPVJMuuypWvAbD3QIEKcFmG5P3B9YECBBpx//2Q=="/>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8435"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2224" t="1433" r="1437" b="586"/>
          <a:stretch/>
        </p:blipFill>
        <p:spPr bwMode="auto">
          <a:xfrm>
            <a:off x="204788" y="2033791"/>
            <a:ext cx="8734425" cy="40622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64920678"/>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AutoShape 2" descr="http://studio-creator.com/blog/public/html5.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28676" name="AutoShape 4" descr="http://studio-creator.com/blog/public/html5.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7" name="Content Placeholder 2"/>
          <p:cNvSpPr txBox="1">
            <a:spLocks/>
          </p:cNvSpPr>
          <p:nvPr/>
        </p:nvSpPr>
        <p:spPr>
          <a:xfrm>
            <a:off x="152398" y="381000"/>
            <a:ext cx="8610602" cy="609600"/>
          </a:xfrm>
          <a:prstGeom prst="rect">
            <a:avLst/>
          </a:prstGeom>
        </p:spPr>
        <p:txBody>
          <a:bodyPr vert="horz" lIns="91440" tIns="45720" rIns="91440" bIns="45720" rtlCol="0">
            <a:noAutofit/>
          </a:bodyPr>
          <a:lstStyle/>
          <a:p>
            <a:pPr lvl="0" algn="ctr">
              <a:lnSpc>
                <a:spcPct val="110000"/>
              </a:lnSpc>
              <a:spcBef>
                <a:spcPts val="600"/>
              </a:spcBef>
              <a:defRPr/>
            </a:pPr>
            <a:r>
              <a:rPr lang="en-US" sz="2800" b="1" dirty="0" err="1" smtClean="0">
                <a:latin typeface="Segoe UI" pitchFamily="34" charset="0"/>
                <a:ea typeface="Roboto" pitchFamily="2" charset="0"/>
                <a:cs typeface="Segoe UI" pitchFamily="34" charset="0"/>
              </a:rPr>
              <a:t>Tiếp</a:t>
            </a:r>
            <a:r>
              <a:rPr lang="en-US" sz="2800" b="1" dirty="0" smtClean="0">
                <a:latin typeface="Segoe UI" pitchFamily="34" charset="0"/>
                <a:ea typeface="Roboto" pitchFamily="2" charset="0"/>
                <a:cs typeface="Segoe UI" pitchFamily="34" charset="0"/>
              </a:rPr>
              <a:t> </a:t>
            </a:r>
            <a:r>
              <a:rPr lang="en-US" sz="2800" b="1" dirty="0" err="1" smtClean="0">
                <a:latin typeface="Segoe UI" pitchFamily="34" charset="0"/>
                <a:ea typeface="Roboto" pitchFamily="2" charset="0"/>
                <a:cs typeface="Segoe UI" pitchFamily="34" charset="0"/>
              </a:rPr>
              <a:t>cận</a:t>
            </a:r>
            <a:r>
              <a:rPr lang="en-US" sz="2800" b="1" dirty="0" smtClean="0">
                <a:latin typeface="Segoe UI" pitchFamily="34" charset="0"/>
                <a:ea typeface="Roboto" pitchFamily="2" charset="0"/>
                <a:cs typeface="Segoe UI" pitchFamily="34" charset="0"/>
              </a:rPr>
              <a:t> </a:t>
            </a:r>
            <a:r>
              <a:rPr lang="en-US" sz="2800" b="1" dirty="0" err="1" smtClean="0">
                <a:latin typeface="Segoe UI" pitchFamily="34" charset="0"/>
                <a:ea typeface="Roboto" pitchFamily="2" charset="0"/>
                <a:cs typeface="Segoe UI" pitchFamily="34" charset="0"/>
              </a:rPr>
              <a:t>tăng</a:t>
            </a:r>
            <a:r>
              <a:rPr lang="en-US" sz="2800" b="1" dirty="0" smtClean="0">
                <a:latin typeface="Segoe UI" pitchFamily="34" charset="0"/>
                <a:ea typeface="Roboto" pitchFamily="2" charset="0"/>
                <a:cs typeface="Segoe UI" pitchFamily="34" charset="0"/>
              </a:rPr>
              <a:t> </a:t>
            </a:r>
            <a:r>
              <a:rPr lang="en-US" sz="2800" b="1" dirty="0" err="1" smtClean="0">
                <a:latin typeface="Segoe UI" pitchFamily="34" charset="0"/>
                <a:ea typeface="Roboto" pitchFamily="2" charset="0"/>
                <a:cs typeface="Segoe UI" pitchFamily="34" charset="0"/>
              </a:rPr>
              <a:t>trưởng</a:t>
            </a:r>
            <a:r>
              <a:rPr lang="en-US" sz="2800" b="1" dirty="0" smtClean="0">
                <a:latin typeface="Segoe UI" pitchFamily="34" charset="0"/>
                <a:ea typeface="Roboto" pitchFamily="2" charset="0"/>
                <a:cs typeface="Segoe UI" pitchFamily="34" charset="0"/>
              </a:rPr>
              <a:t> (scrum)</a:t>
            </a:r>
          </a:p>
        </p:txBody>
      </p:sp>
      <p:sp>
        <p:nvSpPr>
          <p:cNvPr id="2" name="AutoShape 2" descr="data:image/jpeg;base64,/9j/4AAQSkZJRgABAQAAAQABAAD/2wCEAAkGBxQTEhQUExQVFhUXFxwYGBcXGBgeGBgVGBcWFxccHBcaHCggHBolHBQUITEhJSorLi4uFx8zODMsNygtLisBCgoKDg0OGhAQGiwkHCQsLCwsLCwsLCwsLCwsLCwsLCwsLCwsLCwsLCwsLCwsLCwsLCwsLCwsLCwsLCwsLCwsLP/AABEIALgBEgMBIgACEQEDEQH/xAAcAAAABwEBAAAAAAAAAAAAAAAAAgMEBQYHAQj/xABMEAACAAMEBgYHBQQHBwUBAAABAgADEQQSITEFBkFRYXETIjKBkaEHQlJiscHRFCNygvAzkrLhFRYkosLS8UNEVGNzk+I0U4OEsxf/xAAYAQEBAQEBAAAAAAAAAAAAAAABAAIDBP/EACIRAQEBAAICAQUBAQAAAAAAAAABEQIhEkExBCNxobFRA//aAAwDAQACEQMRAD8AynWSUZlrmEUxIzIGwDbyi1+jOwjppstZ5VjLvVSlcHApiCD2/hFb1nlqZ9ZXXRlUgrjjtyhfVfSU6xzemlygxKFCHqBQlTvHsiOf0t+3x/E/j0fXT7//AE/N/d1olssxOliqTmRmsa9amJuuVqdmyG+k7IX0yiB3UtYx1kzNHYf4axC6N0zbLVpFJqLZ0m9CZQvlrl0M0zGjE1xiQ0hIty6TszzJtlWa8tpaMgcoEW+xvKxBJqxyO2PTv9ePDzS9kb+l5Ch2UtY7of1qo5JrzAx5mENbcLdY0dma8ktS2AJPSMC2Wcd0vYrb9vsbG0yDNZJqy3SWboCrVgVLG9Wp2xH66WC1i1WMzpyTHYgI6IECUmLmteti1e6M3f2oset2j5anR4Ysbs8qGZut94UNK92HKENf9B0kSLgd+j6TEksaPdY1O6ohlrlYLUEsgnTw5NrS6/R3ejIVsxkcaY8Ida36anWaWt4pPWcXUEVFyiqKdUG9m27KK8r8YfHrd7/xn2qzUtsr8dPExY/Sk1DYzvlMPAp9YrOr5H2qS14ftFwod8Wr0oSgUsZJIos0YCu2XxG6M+mvalSSCyjKuHjDs6vVJN8EDYVI37RWmUMkurdpeJBzIA8hX4xoNnRCKXh1gQcRgVNfg48DGLez6UVdBtWpeXSlagmta1xBFcicq5QvpYgCXQg+0QdtEricuzExpRLnROpyvK2WBIAH+KIW3Lerl2t528hCddsb/eHrXRcwOxesh345ecTDWmVdISbU8ic+/lthvofU212shpSKEPrOWCkcDdqw4qDGj6E9F1nlkNarQHbO4rBErTHAGuzO93Q9sXtnE6VLEqUzywXoSxqetVyR33RSEX0HMnsDZ7NNu0p1UmMCa76R6EsNjsEj9mLOpG2qVwyxOMPH07Zl7VokrurMT6xUsc1V1btkuW6PZZwqysCUYDAMDmBvEWqVoW0YVkzOzTLgIu/9YrJ/xVn/AO6n1jp1lsQztlnHOan1iSnS9GTxZLMhlTLyooYXTUES0BrQbwYoOtOqdtm2hmSyTmBUY3GphxNN8blL1isZytVnPKbL+sLppaznKfKPKYn1h8oJO9edLJqHpEOCbHNpXaF7sKxP6R1Y0iZik2aYRdNSuOJCjxBQnL143VLShyZTyYQorDZBsOPOI1UtiP0hsdqJvMCejYkqVwOApnu3RYtF6EtIkhTZ5wPSsadG1aUWhyywMbb3Q10nblkSzMetBQBRizMTRVUbWJwEKxkmuGrlonLLCyJxoTW6jHMDhFbGqdrVSv2e0UrX9m2fcI3uy2dyvSWkgGlejB+7ljOhPrkDNjhuAit6Y9IEtCUs8vpSPWxC/lABZh3AbiYfkZjPNYrDNSxSQ8t1pMFQVYU6j51EUKyKgmsBmMa12HONjka/WuYAyJKYEVoF2HLtTRX+URukGsNpb+1WU2aYf9tJBAJ95MmHIseUGNS4q9k0raWl3ummAGrAknrGhU47hQwnK0lbFJK2hqtmTdqcLoxoTlFi0xoVpMqSqGWZdSEmrirVOH4WxPVzhhP0dPQgGegrvOA8Fzi6ntzuu2W22uYrrOmX0ABHVUUOOOCiJW3yWOj5tATU7BxURF2FnQvWcszAZA4Z71H6ESumpx+wPxIy/GIjPg3sdm+7So9UfAR2JHRsmsmUd6L/AAiBEwxSbpGbNPUAQAAELgCd/fDS0Xx2mJ7zCmjgbx5QfSarUUJOG6kEmO1tt1Kej5Q1vkqa0a8MCQewxzHKNG1ssSi26KShK/epiSTQKuZrU5mMj0VbJsmYsySxV1NVNAaGhGRBBwJift+nrbOMmZNmtelluja4i3SQKkXVGymcbnLrGbO2iaxWQJbdFqmCgz0AqfWljaeZiE9IMgSW0eRfN2a/arWpeS3hFUtOl7S7I820l2SpQlsVJFDSmWEMdMaWnTRWbaHmFTVQzsbtSK3QThkPCK8mZGn6+yzLSzm8xDW6XW8xIoRMqBU4DDZCfpMnmz2aQEAAMxlI4MhJx7jGVTtJWiYAHmT5gBDLed2AYZEVOBxOPGDzLRPmU6XpZlMr7scfzZQWnxSGh7VLM6V1bpvim7OLr6RZIaRZTWlGmjzEUPR6UmISgWjCnWqfKNF15A+zSSQDdmtSuQreOW3KD00z9tHuAGNPdFcTxpu4xcLHYLD0K9JKa89an7zE0G2uw1pSKjIV5kxVQM7saBVBLMeAGJjRLHJ6OUkpws2aK9QGqIScQ7jtHKqoebCGQcriETVWyzATKRgqzADMZ3CBKqWFScWoWoq1OESWjtAyJJb7PLM1rxIecKqm67LJphve8dtBEw0t7ovhXpko6oVfZQLRVHAYc4TOlVoVAIIHYAx7ht7o1jled9Gk3RTOb0+azE5gE48zt8oCtIk4Ii14AV72hjaNKM5p2Ru298NZbgEE0pGmdp5adJs2AAHIRFzq4k4mDSmLE0GX6EObNY8y5/XPZ8eMFpkRjSXbAZ/rZ9aQ0tOrZPWZyTuwMWYsq4CC9LyjN7bnSuaH0JLc3WLV3Cgr3gVix2XRsmVgktRxpj3nODSHUG9RRTGuGHfEXatKs7XJClmO2lfAfMxfCttStpmSkFXujux7hnDaxaQaaSLNKmN71Si+NY7onVo3hMtLXm9iuH5jt5DCLQCAKLQAbBgPARL4NLDYrccWtbyh7MtnY/vMaeUXLUmwPNbpZ02bOWST0ZmtWs0ihYCgGCnd60VjpncrLTF5hCqOJw8Iv2mrWmjbAbpFUW6nvTWrjTneY8ozjc+Fc170402YbLKaiL+1be3s8hu2nlFdlSVUUXv3niTEfouYSt5qhmJJriT+vnD9XjUYtR2hLcbLamGwNUD/AJcyvwe95RZHoxbAUJPV2UOzlFS1ilkPKmDjLPf1l8Cp/eic0dab8tW3jHmMIqXbO/2eaZVA0ifiJbYpeHaThhQqRiNmUJW3V/rF0cmUaDr9uWwr1WIzzNG2wnrMP7OXrQy2ExTxU4043b0Tep2m5U6aZObPKN9aYVW7t72jHLhOWa1txXpVlCFgLt0jZ+uIg+sZpYObD/8AT+UPdMaCazzHFS0tiCh2rvU8t+0Qx1oT+xIN7r/ETD7EmTE9odP7PJ/6SfwiBB9G4SZQ3Iv8IgRrGWIdAQOqJY44kwtZdGXiC5rThhDL7Sd9MvnD2RpItRAMwQCK4YGMOoWiVKXqrWu0g/CGvRS+JPEkw3xIH6ML2OSpYB2CgnEknAbTQYxIaWi+qgPdD6x2KY+KSzTeAaeIGESNnnWZKAOrHAXVlM10KSQatRTWgJFcaw405pnpkVZZagW6zHBjjsArQf6QhAWw3Ki8CwOIGQ31O/lDTpzwhxNsigVrgO88obgExEpZiby1rmNnGNW03ohbTZl6RujlpNvNMJoB1SMqVYm9QKMSSIz2To8SKNPNXzWQCQ28Gac0X3R1j7ucaNqxYzaklzLVaZZpW5LDIAldgRcjTaanzhkY5XOzfQOhQay7LLMqWcHmsfvZg95vUQ/+2veTFmTVvo1pLdR+X+cTcuzKigKBd2BcoiNNaaSSDUgsNlcF/EflnG3C8rUVpvR7y0vX1FcBibxPAU84pekFAatSTTMnGo4w50jpvpiWv15beAAyERiymY3QMfGndtbhsitPGV1bSzMARf45N47uJh2tmAzNf1v+kS+jdV7Q1LssqD6zm7Xia9Y+ESX9SJ5zmShyvk/ARlrpX3cKoA240EdW0dUCgr3HPuhbSuiuianTS3YZhbxI5mlO6sR11u+IlJrwyt+kVlCrZnJRmfoIJpG19EuVXOQ+Z4Qrq1q001untIJBxVDm24sNi7ht+JWpCehNFWi1npHJlydmHa/CDn+I+cXCyWCXIW7KUKDmdrHeTmYel6DhDSdOjMaojPBOkpCLThxjkizPPmy5ErtzDSvsrmzHgBU90dIx8rn6N9G9I72th1VrLlcT67f4e9t0QHpR0obTaxZZcy6LOAWIxPSGhOFdi0Fd96NIt9plaPsTMBRJErqj2iBh3sxHeY852nTDXy6k3phZ3dwQS5xOG6lYy36W+yrdABJam05nwhZXhjoZHmgFL0xmFaAEkYAHADftptiStGjLRLBZ5E0AYn7tj5AQsYq2tenOsJSjAEFuYIYUPcYc2DTiyUKsCTUlSMQMN3h47Ig9LATJ5ZQammBGIwxqNhiy6qakWm10ZluSvbfLuGbd3iIGs6Qtqtc21tdobtcBmTw/kP5xoPo81HnSJy2m0G4QpUJ6zVUrVh6uB54ZRctAasyLIB0a3n2zGpe7hko5eJh1pG2BRTbuERRutF15JG31d9QRT5+MZ7rUx+yyh76/BjF7oXJLbsozzXo3UlptD/AGJLDZ5wCKL2Sgdlt2+OwJMslQcMht4co7B5NYwsDqk+X65w60XdvdbtVFMd+cNQucHs4o6/iHxgQ9rlqt26a1rUVBplCAMCbLox5n4wFUxIYTDsMHWZsxEBX2YY4UA8OMaXqT6LHnXZtsvS5eYlZTGHvewOHa5RYlL0BoC0W6YJchC1O0xwRB7zZDlnwjYtXvRZZ5Mv7yZMaef9qhC3N4lgg0PvHrbqZRdtHaPlyEWXJlrLRclUUA/nxh2BDqZvbfQ/Z2rdnOPxoj+YumvGK/pD0ITD+ytMuu51cCnix842oCDgQamL2bUnTclQkuchRRQBJxAA2AK6ig4AxD6S1L0q2DyZjDg0s4/lapj0Hdjl2HRkeZ31Vt8v8A3aeOUtj/AArEvo/WC32UUWxSlptMiaGO+rF6mPQQECkWrIwa0elC2AilmkKNt5nJ/jERuk/SLPm9Wcolr7CkqCOJxveNI9FNKBzAPOEJmjpTdqVKbmin4iLR4R5tTWKUf9RCr6ZW71MTzHjnHoCdqtYn7Visp5yJX+WGz6jaOOdhsvdKQfARavGMQ1fSTe6We4LVwU4iu87+Aiz/ANMSj6wjRD6P9HH/AHOUOV4fAiCt6OtHn/dh/wByb/niOM5bSKHJhDeZaxtb4xp//wDO7B/7JHKZM/zQQ+jawH1Jg5TH+Zhlg8WR2m2D1TXjsjUfRvq0ZEs2icPvpowBGKSswKbC2BPIDfDrQuoVillZvRs5DEpfcstLxuG7kcKHGsWi0Tgoqf1xhtWYzn0tWy8JVlqaH71wDjdFRLXxDH8i74yObJDrfDKhU3qAGp7Q7ROOzwic09rGJ9rmTmqUZzSmfRjqrTuAPeYrhlzLROuyJXUFTtOGNWJOFBnXIbTAu9bt6LrDLs9hlEduaBMdmpeN7FQeAUgUi3/bBvEZHoTXORJlSpLMxZQsrqqzBmFFF24DeqRhTPZFotVptNB0ch2J3ggDnUiMNLRbZNmmkGbLlORiCygkHnCvSgjqnDZ3RR1l6QIJmdFKGytK+TP8IfSrU7KsoEVpViKgE5k4nARqCpXSGlQuCYnfsERlkYlqtTHa2zjCEuXvhQmEHaYipxO2M91y6lobqEhlDVotNqnrE+7ujQTNCpUxQteULvKZJRmEoRUE0HWqMiB6x2wUxFytamVQvRDAAYzhsw9iBEZ/Rto/4VfEf54EZaxTbkBZeMXqXqG3rTlHJSfiRDqVqTJHanMeV0fWNZRsUC0yDeYgbT8Y7YNGzZzrLlIXdsAo2+OAHE4RoP8AVuz0YokyZd7TEm6NmylccPnFs9G+hFVmmBFAGRFaljkCTnQbMqtD4rSmoHo6l2QLNnUmWjOvqy+CV2+8cd1I0BVjqiDiM6QAjscgyCBOqsHgQIk7AjoEGAiQoEdAg92CsIk5AgsHCRJyDBY6I7Egjscgc4Q7CDG/+D+P/wAfjyz4Tfz7G72ufu8NvLM5MMg11miva3S5s2y2hJP7VpThPxFSAIsBWsFCBcYQxjVj0TTWAa2NcX2BQue7FV2Z1PARf/6uWeVIeRLlhUdSr+0wIp1mOJOOG7ZFimTBDO0uAKk4RJlOpuqs6VbWeelEk3hLc0o7HAMorWl2v73CNHm6RCimZ3fWGFst1cFy3w1liDUXnTi5qxr8oCt1CC23BQPidu2CEQCsSFvQS/BwgjqgVyi04o3pf0syWdJCGhmVL0OPRrmORJHcDCWps4tYZFT2QQOVcP1wjmtllS0va3NayrsldwIl9IT4vSHWptjZbFIDU7Nd2ZJHfSkZ5NT5P4EObg3r+u+BGW1Xm60BaFbOxr7Tov8AChhfR+m50+YEaWkuWQSxvOzXQCcDUAHuiC+0c/CJ7VzRcxpZtNPu71ziaA3m5AgDnyhvKyWs5Fo0LKmtZ3QqBemdVQFBuilADndPHdFw0b0cmWEIMumZYUUnabw6vnlSGGhNGXW6RgCaUTghA+nmYnkEdLWZCqUIBBqDtG2OkQ2Njl1qFuk5lCVJ5lSCe+CPKYHCY/I3T5la+cZJ2orCsNEEz2lPND8Q3yhZTMHqIeTmvgV+cCLhYOBCAtJHalTBxoreSMT5QP6SlDtPc/6gKfxgQo6Cx2E5VoVuyytyIPwgxiTtY4RAgQJ2OVjhhlpLSkuQBfPWbsooq7cl7xicBXEw4D6CzZqqCzEKozLEADvMV21aQtLjq3ZAOQpfmnyur4GGEjRsuYQz35rAVLTWvEA5dUmgruAEanCs+UTNp1ssyg3WM0gVPRqSKfiwXzh5Z7Q0xBMmp0S5hGIrvBfYD7uPHhWrXo0vLVJKuCHD9IKjrKcMcMAdnCFpGgy37Z3mke2zFQeRNPCNeA8kladY5daSlac3u4J3ucPCsd0RpCa8wrNVFqpZQtcACBiTnWu4ZGG860yrODWhIFSNgA2nd8YeaClNdM2ZXpJtGofUQdhOFAanixhskEupUQUoMawhaLWqdo47hnDGZMmTQfVTcMz3xhpzSGkEXBRVoqel7VPmNdSigipmHELngqbW4nDnEzPKDAGGUwwI0ssm6oWpagpVsSeJO8w6VqQmY5ASpeCs8EjhMBdDQdDCFaQy03ajLss+aMCspyvEhTTzpEkBXpZLmnVLPNZ8MXY9UZ1Jpu3RM2KTSWi7lA2Uy4fOIubYeoqyrvRJJ6xxrfCKerU5Mb55jlEuuzZTKLkeJYId4jkEv/qv84EZxpmyaMtbYCzuPxFF+LV8o2PVTR9NHypL4ME6w3MSWPmTFbqWZRmCRWtajGLXJa7Sm6EUs9uSyyVM1gktbq3zgoJwFTsqd++JGzWxHAKsCDtBqD3iI62WaXaJEyzzR1JilT37QdhBoe6MW0xqjpPRbF7M8x5IymSScB78nHHiBTjDoeggYbWi1KlWcgAbTlGEaH9Llrl0E1Zc4bfUf6Exb9YtZTOsUq2SkvS60eWdz35UwGm40Fd7CNSaLcaLo7Tkib2HrxutTxIiaVhGB2jSVmkSVlsbShWajIJdzApKJBDsa0fpya0JqOUa5q/pUTZEuYRdvKGI3EqCR5xq8ZmwSrBejoaGqWld8KCaN8YLsyzI3aRG5qD8RCY0fK2S1H4RT4UhUON4joaJEfsKe/3TJg+DQPsg9qZ/3H+bQ4ERGsWmhZ06ovTWN2Wm9jlXht5AxIlpe3dERLRnac/ZUsaKPac7Bw2+YYaOsShi7OZk7C8zOqk0rhwA3Cg84V1f0S1L0xiZ00XmYjEKeGzYANgoNhhzN1bs8sMzkj35jXttagE0rUxrcGaEqfKM1ZLG6zA0BUEmufWJKmoGY3UhppbTKSRMC1Yr1atQAscNgxpUZRGpLldMXkXmKJUChNWqQHNOdaZjA4Vjk6wlpVxg2eOBBvZlr1KZ5HlDtHQ2reuQr0douBaG66qQQ2ZBArXImvDbDm26xKzlZTGoIyyoa0Yc6RWJGrVmkuJlotCuoqFVmUAMwpU3TUm6SO8wdrIZjEWaW0tCADOcEC7j2EOeBwPwpi8RyTOipazpt5j91LarbekmihC8QtQx404xYLVpVmwQUG/bENYNHiWipLqFGzOpOJJrmSSSTtJh/LFMx4fT/WM26ZClnk1NWxMR2uGtMqyySztdQYYdp22Ko2nP54Q9tNsCoTUCgz3DMk7qCMA1t0ubdPLsSJS1WUp9naxHtNnyoNkSP7V6WLQZlZcmUJdey14sRxYEAHujSNW9OS7ZIWamFcGU5qwzEYDbrBdF5akbeEXb0O6RKzpsnYyXx+JSAfJvKMtNbgpaCF4RaZAirPCbzaCphB5uQzO79bIMqhes5FR4AbeUSHlSy2LYDYv14+Qio+kXWSUsl7KrVmvQELjcW8GN47CQKUzxiJ1x13mPelWOoGTThmeCbh73hvihWfR85mwluxJ84U1/RNopZlqcZol0puFWPgooeJiRlPljj+t+MVHVbR01RWcTgKIhJ6oJqaDZUxabKl3eOdPLbFVC9H3/AMf+aBCvRNu8mgQNaZyq3lxriMRFrBitWFl6TcQGNPynHjFjVoIacK0NZWscgOZYny7wzF4eG6vCOWylxgcRtGygIJhvP1bsjChs8r8qBTjicVodsMZF05qnYLaKzpIDn/ayuq3MkYN3gxH6B1ImWQTJUucJ9mepuOAJiEihpgVcHCoIG+D/ANTpS4yJs+RwSYaeDVrBjYtISqdHaZc4VynJdNN95M4Qj5+pKvMVpl4hMFUIcBgBmx2ACprlFc151gtFPs1lkWhJaVDOJT40PqmmP4vDfF5GnLfL/aWS+PakzQf7rYx1dfZa4TknyT/zJREVtqxh8vSduTKZaxzDn4w8la26SXK0Wnvlg/ERulm1xsz9m0SvzEL/ABUiUs+kw4qrKw3qQR5Rdphdl130v6rzX/8Ark/BYu+pmkdNWmYpnASpA7TTJRVm4IpNa8SKc40MWxv0IN9oJ2xai6EqNrH590VPSuibW1qWaqLMVALtXCi8Sb9duVBgMqxZ0mnYY6ZzbzDLgs0z/t7kVl2dKbROmE8qLLHxhC0aItDmsyfJXgELYf8AyN8oeTXJ2nxhuUi8qsNRodFJP2uYpIoTJSWpI3VKtTupCczRFmJqyz5x3zZ8yneqsFPhD0S4VEuLajWx2GWh+6kSpZ3oihv3qV84kJdjrifODSCBAtNqu1AzMIITCFhs8ysEd4TLwJTPSnpW5IEoHGaaHf0YoX8eqp4ExnGg9FGeasaKTdUClWY5KtcK0xMSfpDt5nW1kGISkscTm395qd0L6I0S50nYJIr0csdIaZVS8zk8yFHeIiZ6wav9AGpXq4OpINBkSCAMtsM/RepXSFNyOPhFx0s4mvMBxvlq8mJisejWT/bZrn1ZWPNiv0MFLVXmQkWJwEJywWxyXfvhppnTcuzJjix7KDtN9Bx+cCPLVapchGd2CgZsdp2AbzFD03puZajdWqSfZ2txY/KGOkLdMtD35pFB2VxuqOG88YFma6ahSRxwHls5xbiOrFo3f8K/URN2ayEUouG+vyGHlCejxfGRHJcO5hjEpJXHZ8W88YNOOy0alBjv9X4GvlDtAVyOJ2KMfE0rHQnf+I/IwcLXI18QPmIiLfm+/wCf0gR0S23L5QIkLosEzghGDKwqMh1TmBEja2rSmB4REWK0dHNQ1qK0pXEA4HmMdvnFjXR7MTlTfFDVP09rsLM3RTkZg6NddaVByxBzGIyid0JrvZbSbqM6vSpV0OWFesKimO+K3r/qi88K0si8laA5EHMV2ZCMqttkmyGuurIwyzHgRn3GNRjXpmTPVuyytyIPwhSPONg1stMqnXvgZB+tTvziy6M9IzjtPNXHPCYvgeyO4xJtMAjZsjP9GekVXoC0lzlS8ZZr+b5AxYJGtsk0vB140qviOW6IlNO6vWeZLmMZShwjkMoumt00Ju0rjvin+h+YSbQ5OYQd/XMXRtYbLMDotolXih6pYBqXa4q1CMDFd9F9gEuzhsavRjXlhEF+Dx0zab4QBjtYEeSZtYOzQxlvjCzTDEh2eCh4RaEnlA7/ABMSOjMgj25FzdRzIir6W0eZs9ZSGhKM3aIFchUg/wAt8Q2jdEzVs84tZzaZ6lgt0m7gxUGlQTShyG7KLcM460KVaFYVUgjeIRmvjELqbKK2VaihLMSNxwBHiDEmxjTNdd4bz54VWY5KCx5AVPwg7GK/rxaujsNoORKXB+chP8UQZRoy0h7WsyZmzlubtUjzPlGg2LSCyhNcKDMMsojYVAYi9TwB/LGdaDs6vMRWr1piKKCpBLZgbxn3Rodus3QO0ssOkVgwfAAA4ZMKYXqnvGyKFE6vK04WibQgBwFvArVAuYJoDU1yxh1qHY1EuZMui8zEE7SAzUrC1stjPUs5YCp4YcNkVmx6bmLZxJli5XFn9Yg7Bu24wVLXp/WcSqpLo03L3U57zw8YpyrMmOXYl2ObfrZwEHslgrviVstjGyhPu1B/XfBSTs8oL2qVOxTUn8u2JSy2baJY31Y0PcBXzAg8ixEZ3abKgfEUp5wskvHBSeZqn975CM61hRJ1TTrcqCn76mg7zDhZt0dbq14givkTDVXUYHBtyVr3LDmQjV6qilMb+Df3YiXQ1PZJG/D+FoN9qBNASx9kA4cyMB3mECLx9Y02A3l7zh5mDzbPVaN1BlVHIp8B8YkdC7u/ggRFiwS987xnfIxyBFjIunqVuexQAD8O0csuUSWjNaFTqsbyjDCpYU3gYxFTkAJJ61d5rTkD8Iaz5tRgwpspDOk0KTPlThVWERuldX0mKVdFYHYQCIzSfb2ltVWKNsN44/rdEpo70gT5WE1RNG8YNTlkfKNRk2016M0NTJYyzuPWXzxHjFM0lqdapVfu74G1MfI9aNk0brzY51AzdG26ZhjzOHnE4LLKmCqspruMIeYpssqaMCCNhFD4NBpFpeX2HZPwswj0ZpDViXMFHlqw94A/GKtpH0aWZqlUZD7hI8jUQJkjaUmHtEP+NFbzpWLDYfSJa5YArLIHu0+GES1u9FrD9nN7nX5j6RCWrUC2Jkqv+FqH+9SFJ6zeled60oHkw+kSEr0sj1pL+A+sZ7P1dtadqzzO5Q38MMZlmde1LZeaMIk23Vv0hSbVOWVQo7ZXhStNla50xi7Xo8v2G2GVMSap6yMGGJzBrTvy749J2C2LNlJMU1V1DDkRUfGCk8vQKwlegwMQVPWGewnNdahCAVrSgNTmMd2UIztPt0arKYdW7s3AVYlaNUkVzEVrWy0MdIMHr0SstRsPVGJ74fWy3ymBDX6gHowrC6Gui5hStO3XHdxMKi+6H/8ATyzvWviSYWYwSxyrkmWnsooPMKK+cBjEBWMUj0q2m7ZUT25o8FVm+IEXN3jNPS3aTfs0vZR3416qj5xIPR1aUky5s24rTg92WWAIQFBVueOHfD3TCibZprMalw+NcnUg1rvqD4xU9D6S6GzTyO1eF0cWFAeQu17otmhJZSTY0mDGqu4b33DGoPBodRraNHGzWQhyTMMtAQdjzQDd5gMR3RCWdWXsoaDaQf15xYtcrQ060FExusZj82wQcwMe+OaOs5ABpVuINByJp5Vg5GC6LW8MZZHEUofH+cSayWHau03H6/yg6qqiri5vYHCv63iFlXIqA4OZIphzIx7oy0EqUa1APNsvrCzINoxPs4E9wjl+mZK/iy8fkDCyGvqnmMK9xoTASEmU3sCnvUr5fOOTQKit6vsjrL3jZzwhxMcVxelclbAnwxPnAlD3GTdTI92YHMCJCSprY3lAp7Joe8ZeZhKRbVc4BmPvKadz9nwhWZKU9sh65Cpp3KMz5wd13MV3XhEhum4HxaBCYknj+9/4x2Ioq0zHByRQfXxah3HAU51IhCdZ8zUknOgoD4RLtLY+rTfU/TOGbSymAN4VxXao90VOHA926IK7abNmLo/Nu+nfEBPlTchXuy8f5xerXYy2F3DeTTwpjEZMsjLg5B47e9fn8IQp50e5xJp4mFbFPm2c1lTZi02KTd/dyicbRZBJW9U+1l4HGEptmp2qA+R5GNQJDR3pFtsqga5MHvYHxGHlFksHpYknCdJZTvWjDyofKM9m2PcK8NndDZrMMcKcDEG22HXGwTspqg7mND4NQxLqsl+y6/ryjzm1n747JeYmMt3T8LEfCJPRv9FqcqHkRBH0FX1Ywiza222XlPY/iCt8RXziYsnpOtq5iUw4B1PiGp5RYmpT9U0bOUp5qPpC0rRxkKqBaKMgBgOEZ9ZfTBNHbkn8syv8SxK2f0vyz20mrjtCHvwgxLiss7ocSrIx2RB2XXdJoBSYpr70sHwrWHi6aLesf3h8jFiNtLagy50xnM1lvYlboNDQA0NRugti1GscjrEvMYZBiKcMBjTvh79rrtPj/OAZ4GZA5kQopNaGzQz0jp+zyhV5yDgCCf3RjFN0x6RgKizSSx9uZgv7oxPfSLEvLEAVNABtMY/6S9LS59qTonDrLl3SVyvFmJAO3C7lEXpnS1rtX7WaSvsDBP3Rn31iI+xsNkSTOr+khJmVapRhRwCa0zBwIPgdpi16R0/IUBkfpXp1R1s97E4nlnFGs1hmsaKhMWvV3VxVYNaSA1eqhyrsxyY8otR9oWykgvNr0jG8xO85DdE+Aw3Eb1pe8CaefdCryJguhFW7XrFhjd91ajHnSFks0talm7jgBuAT/WM2tGUoy2aqt1xh1xWhGdAaEd1IXLTr2IAX2kF494OI7g0O2NVwl1HvCgpvC0qeVI5IlLQlnqNoxUDuJr4mBE5Mtc1IY8TUjhXZypCpmGtDVRvpX+9s7xAm40CSqj2uyByI61OKiBKsVRSZMLj2QaLTjjePee6IlJW9br8a4+OI+EAOzCjHozu4/iy8PGEpjIuCId15QVQc2pT4weXLcgX2Db7uAI55nyHCJDKl2tFrvIOJ53jXzMEarYFgK+rtPCp+kFmMB2AScuqQFHMnqj4wqLGWH3hr7oHV79reQ4QEj9iX2R4wIcESxheA/MfrAiTlost4ZkHMHceWRhspPZa6p4ZNxH02cYECECWixEgEMajYeyeBAhnMnAAgSiGGagCo4ima8YECJEDZ2YBqEb0IAJHA5g/rCGz2QHsrwJOBB3GuMCBDAYzrGwOIw23cSPHMd0IzLCDiOtuOfmcBAgQg2n2MjZQb86cwIZzLDjjieH0GyOwIQReyU2U54QjMsVM8PIQIESJNZhlTOCfZDAgRIT7NXDODrZj+s4ECJD9EdpPnXyhVLOTnlxzgQIkXSwDPLyh1KsJ3V45QIEIO5Oiandy/WMPbNo0br3EDDzw8CYECAxL2TR9MRReAy7/5Uh2ozVgGO0DHxBy74ECM2tFrOG33R7Jx/wBO6HLTVwDjPIDrV7s++nfAgRVDK5BoMBuY1P8ALvJjs50NDMAwOBONDsocwYECBCiY47FSP+ZWvdhXxgsx5bj7xbppS9u/OMhzpHYEBEkM1AJRLqPWfKnBwOt4HnBpqVwdSuPcedOqeR8IECDUPLtmN1aPTA3fV4E9mvDAwWaUPVJMuuypWvAbD3QIEKcFmG5P3B9YECBBpx//2Q=="/>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4" descr="data:image/jpeg;base64,/9j/4AAQSkZJRgABAQAAAQABAAD/2wCEAAkGBxQTEhQUExQVFhUXFxwYGBcXGBgeGBgVGBcWFxccHBcaHCggHBolHBQUITEhJSorLi4uFx8zODMsNygtLisBCgoKDg0OGhAQGiwkHCQsLCwsLCwsLCwsLCwsLCwsLCwsLCwsLCwsLCwsLCwsLCwsLCwsLCwsLCwsLCwsLCwsLP/AABEIALgBEgMBIgACEQEDEQH/xAAcAAAABwEBAAAAAAAAAAAAAAAAAgMEBQYHAQj/xABMEAACAAMEBgYHBQQHBwUBAAABAgADEQQSITEFBkFRYXETIjKBkaEHQlJiscHRFCNygvAzkrLhFRYkosLS8UNEVGNzk+I0U4OEsxf/xAAYAQEBAQEBAAAAAAAAAAAAAAABAAIDBP/EACIRAQEBAAICAQUBAQAAAAAAAAABEQIhEkExBCNxobFRA//aAAwDAQACEQMRAD8AynWSUZlrmEUxIzIGwDbyi1+jOwjppstZ5VjLvVSlcHApiCD2/hFb1nlqZ9ZXXRlUgrjjtyhfVfSU6xzemlygxKFCHqBQlTvHsiOf0t+3x/E/j0fXT7//AE/N/d1olssxOliqTmRmsa9amJuuVqdmyG+k7IX0yiB3UtYx1kzNHYf4axC6N0zbLVpFJqLZ0m9CZQvlrl0M0zGjE1xiQ0hIty6TszzJtlWa8tpaMgcoEW+xvKxBJqxyO2PTv9ePDzS9kb+l5Ch2UtY7of1qo5JrzAx5mENbcLdY0dma8ktS2AJPSMC2Wcd0vYrb9vsbG0yDNZJqy3SWboCrVgVLG9Wp2xH66WC1i1WMzpyTHYgI6IECUmLmteti1e6M3f2oset2j5anR4Ysbs8qGZut94UNK92HKENf9B0kSLgd+j6TEksaPdY1O6ohlrlYLUEsgnTw5NrS6/R3ejIVsxkcaY8Ida36anWaWt4pPWcXUEVFyiqKdUG9m27KK8r8YfHrd7/xn2qzUtsr8dPExY/Sk1DYzvlMPAp9YrOr5H2qS14ftFwod8Wr0oSgUsZJIos0YCu2XxG6M+mvalSSCyjKuHjDs6vVJN8EDYVI37RWmUMkurdpeJBzIA8hX4xoNnRCKXh1gQcRgVNfg48DGLez6UVdBtWpeXSlagmta1xBFcicq5QvpYgCXQg+0QdtEricuzExpRLnROpyvK2WBIAH+KIW3Lerl2t528hCddsb/eHrXRcwOxesh345ecTDWmVdISbU8ic+/lthvofU212shpSKEPrOWCkcDdqw4qDGj6E9F1nlkNarQHbO4rBErTHAGuzO93Q9sXtnE6VLEqUzywXoSxqetVyR33RSEX0HMnsDZ7NNu0p1UmMCa76R6EsNjsEj9mLOpG2qVwyxOMPH07Zl7VokrurMT6xUsc1V1btkuW6PZZwqysCUYDAMDmBvEWqVoW0YVkzOzTLgIu/9YrJ/xVn/AO6n1jp1lsQztlnHOan1iSnS9GTxZLMhlTLyooYXTUES0BrQbwYoOtOqdtm2hmSyTmBUY3GphxNN8blL1isZytVnPKbL+sLppaznKfKPKYn1h8oJO9edLJqHpEOCbHNpXaF7sKxP6R1Y0iZik2aYRdNSuOJCjxBQnL143VLShyZTyYQorDZBsOPOI1UtiP0hsdqJvMCejYkqVwOApnu3RYtF6EtIkhTZ5wPSsadG1aUWhyywMbb3Q10nblkSzMetBQBRizMTRVUbWJwEKxkmuGrlonLLCyJxoTW6jHMDhFbGqdrVSv2e0UrX9m2fcI3uy2dyvSWkgGlejB+7ljOhPrkDNjhuAit6Y9IEtCUs8vpSPWxC/lABZh3AbiYfkZjPNYrDNSxSQ8t1pMFQVYU6j51EUKyKgmsBmMa12HONjka/WuYAyJKYEVoF2HLtTRX+URukGsNpb+1WU2aYf9tJBAJ95MmHIseUGNS4q9k0raWl3ummAGrAknrGhU47hQwnK0lbFJK2hqtmTdqcLoxoTlFi0xoVpMqSqGWZdSEmrirVOH4WxPVzhhP0dPQgGegrvOA8Fzi6ntzuu2W22uYrrOmX0ABHVUUOOOCiJW3yWOj5tATU7BxURF2FnQvWcszAZA4Z71H6ESumpx+wPxIy/GIjPg3sdm+7So9UfAR2JHRsmsmUd6L/AAiBEwxSbpGbNPUAQAAELgCd/fDS0Xx2mJ7zCmjgbx5QfSarUUJOG6kEmO1tt1Kej5Q1vkqa0a8MCQewxzHKNG1ssSi26KShK/epiSTQKuZrU5mMj0VbJsmYsySxV1NVNAaGhGRBBwJift+nrbOMmZNmtelluja4i3SQKkXVGymcbnLrGbO2iaxWQJbdFqmCgz0AqfWljaeZiE9IMgSW0eRfN2a/arWpeS3hFUtOl7S7I820l2SpQlsVJFDSmWEMdMaWnTRWbaHmFTVQzsbtSK3QThkPCK8mZGn6+yzLSzm8xDW6XW8xIoRMqBU4DDZCfpMnmz2aQEAAMxlI4MhJx7jGVTtJWiYAHmT5gBDLed2AYZEVOBxOPGDzLRPmU6XpZlMr7scfzZQWnxSGh7VLM6V1bpvim7OLr6RZIaRZTWlGmjzEUPR6UmISgWjCnWqfKNF15A+zSSQDdmtSuQreOW3KD00z9tHuAGNPdFcTxpu4xcLHYLD0K9JKa89an7zE0G2uw1pSKjIV5kxVQM7saBVBLMeAGJjRLHJ6OUkpws2aK9QGqIScQ7jtHKqoebCGQcriETVWyzATKRgqzADMZ3CBKqWFScWoWoq1OESWjtAyJJb7PLM1rxIecKqm67LJphve8dtBEw0t7ovhXpko6oVfZQLRVHAYc4TOlVoVAIIHYAx7ht7o1jled9Gk3RTOb0+azE5gE48zt8oCtIk4Ii14AV72hjaNKM5p2Ru298NZbgEE0pGmdp5adJs2AAHIRFzq4k4mDSmLE0GX6EObNY8y5/XPZ8eMFpkRjSXbAZ/rZ9aQ0tOrZPWZyTuwMWYsq4CC9LyjN7bnSuaH0JLc3WLV3Cgr3gVix2XRsmVgktRxpj3nODSHUG9RRTGuGHfEXatKs7XJClmO2lfAfMxfCttStpmSkFXujux7hnDaxaQaaSLNKmN71Si+NY7onVo3hMtLXm9iuH5jt5DCLQCAKLQAbBgPARL4NLDYrccWtbyh7MtnY/vMaeUXLUmwPNbpZ02bOWST0ZmtWs0ihYCgGCnd60VjpncrLTF5hCqOJw8Iv2mrWmjbAbpFUW6nvTWrjTneY8ozjc+Fc170402YbLKaiL+1be3s8hu2nlFdlSVUUXv3niTEfouYSt5qhmJJriT+vnD9XjUYtR2hLcbLamGwNUD/AJcyvwe95RZHoxbAUJPV2UOzlFS1ilkPKmDjLPf1l8Cp/eic0dab8tW3jHmMIqXbO/2eaZVA0ifiJbYpeHaThhQqRiNmUJW3V/rF0cmUaDr9uWwr1WIzzNG2wnrMP7OXrQy2ExTxU4043b0Tep2m5U6aZObPKN9aYVW7t72jHLhOWa1txXpVlCFgLt0jZ+uIg+sZpYObD/8AT+UPdMaCazzHFS0tiCh2rvU8t+0Qx1oT+xIN7r/ETD7EmTE9odP7PJ/6SfwiBB9G4SZQ3Iv8IgRrGWIdAQOqJY44kwtZdGXiC5rThhDL7Sd9MvnD2RpItRAMwQCK4YGMOoWiVKXqrWu0g/CGvRS+JPEkw3xIH6ML2OSpYB2CgnEknAbTQYxIaWi+qgPdD6x2KY+KSzTeAaeIGESNnnWZKAOrHAXVlM10KSQatRTWgJFcaw405pnpkVZZagW6zHBjjsArQf6QhAWw3Ki8CwOIGQ31O/lDTpzwhxNsigVrgO88obgExEpZiby1rmNnGNW03ohbTZl6RujlpNvNMJoB1SMqVYm9QKMSSIz2To8SKNPNXzWQCQ28Gac0X3R1j7ucaNqxYzaklzLVaZZpW5LDIAldgRcjTaanzhkY5XOzfQOhQay7LLMqWcHmsfvZg95vUQ/+2veTFmTVvo1pLdR+X+cTcuzKigKBd2BcoiNNaaSSDUgsNlcF/EflnG3C8rUVpvR7y0vX1FcBibxPAU84pekFAatSTTMnGo4w50jpvpiWv15beAAyERiymY3QMfGndtbhsitPGV1bSzMARf45N47uJh2tmAzNf1v+kS+jdV7Q1LssqD6zm7Xia9Y+ESX9SJ5zmShyvk/ARlrpX3cKoA240EdW0dUCgr3HPuhbSuiuianTS3YZhbxI5mlO6sR11u+IlJrwyt+kVlCrZnJRmfoIJpG19EuVXOQ+Z4Qrq1q001untIJBxVDm24sNi7ht+JWpCehNFWi1npHJlydmHa/CDn+I+cXCyWCXIW7KUKDmdrHeTmYel6DhDSdOjMaojPBOkpCLThxjkizPPmy5ErtzDSvsrmzHgBU90dIx8rn6N9G9I72th1VrLlcT67f4e9t0QHpR0obTaxZZcy6LOAWIxPSGhOFdi0Fd96NIt9plaPsTMBRJErqj2iBh3sxHeY852nTDXy6k3phZ3dwQS5xOG6lYy36W+yrdABJam05nwhZXhjoZHmgFL0xmFaAEkYAHADftptiStGjLRLBZ5E0AYn7tj5AQsYq2tenOsJSjAEFuYIYUPcYc2DTiyUKsCTUlSMQMN3h47Ig9LATJ5ZQammBGIwxqNhiy6qakWm10ZluSvbfLuGbd3iIGs6Qtqtc21tdobtcBmTw/kP5xoPo81HnSJy2m0G4QpUJ6zVUrVh6uB54ZRctAasyLIB0a3n2zGpe7hko5eJh1pG2BRTbuERRutF15JG31d9QRT5+MZ7rUx+yyh76/BjF7oXJLbsozzXo3UlptD/AGJLDZ5wCKL2Sgdlt2+OwJMslQcMht4co7B5NYwsDqk+X65w60XdvdbtVFMd+cNQucHs4o6/iHxgQ9rlqt26a1rUVBplCAMCbLox5n4wFUxIYTDsMHWZsxEBX2YY4UA8OMaXqT6LHnXZtsvS5eYlZTGHvewOHa5RYlL0BoC0W6YJchC1O0xwRB7zZDlnwjYtXvRZZ5Mv7yZMaef9qhC3N4lgg0PvHrbqZRdtHaPlyEWXJlrLRclUUA/nxh2BDqZvbfQ/Z2rdnOPxoj+YumvGK/pD0ITD+ytMuu51cCnix842oCDgQamL2bUnTclQkuchRRQBJxAA2AK6ig4AxD6S1L0q2DyZjDg0s4/lapj0Hdjl2HRkeZ31Vt8v8A3aeOUtj/AArEvo/WC32UUWxSlptMiaGO+rF6mPQQECkWrIwa0elC2AilmkKNt5nJ/jERuk/SLPm9Wcolr7CkqCOJxveNI9FNKBzAPOEJmjpTdqVKbmin4iLR4R5tTWKUf9RCr6ZW71MTzHjnHoCdqtYn7Visp5yJX+WGz6jaOOdhsvdKQfARavGMQ1fSTe6We4LVwU4iu87+Aiz/ANMSj6wjRD6P9HH/AHOUOV4fAiCt6OtHn/dh/wByb/niOM5bSKHJhDeZaxtb4xp//wDO7B/7JHKZM/zQQ+jawH1Jg5TH+Zhlg8WR2m2D1TXjsjUfRvq0ZEs2icPvpowBGKSswKbC2BPIDfDrQuoVillZvRs5DEpfcstLxuG7kcKHGsWi0Tgoqf1xhtWYzn0tWy8JVlqaH71wDjdFRLXxDH8i74yObJDrfDKhU3qAGp7Q7ROOzwic09rGJ9rmTmqUZzSmfRjqrTuAPeYrhlzLROuyJXUFTtOGNWJOFBnXIbTAu9bt6LrDLs9hlEduaBMdmpeN7FQeAUgUi3/bBvEZHoTXORJlSpLMxZQsrqqzBmFFF24DeqRhTPZFotVptNB0ch2J3ggDnUiMNLRbZNmmkGbLlORiCygkHnCvSgjqnDZ3RR1l6QIJmdFKGytK+TP8IfSrU7KsoEVpViKgE5k4nARqCpXSGlQuCYnfsERlkYlqtTHa2zjCEuXvhQmEHaYipxO2M91y6lobqEhlDVotNqnrE+7ujQTNCpUxQteULvKZJRmEoRUE0HWqMiB6x2wUxFytamVQvRDAAYzhsw9iBEZ/Rto/4VfEf54EZaxTbkBZeMXqXqG3rTlHJSfiRDqVqTJHanMeV0fWNZRsUC0yDeYgbT8Y7YNGzZzrLlIXdsAo2+OAHE4RoP8AVuz0YokyZd7TEm6NmylccPnFs9G+hFVmmBFAGRFaljkCTnQbMqtD4rSmoHo6l2QLNnUmWjOvqy+CV2+8cd1I0BVjqiDiM6QAjscgyCBOqsHgQIk7AjoEGAiQoEdAg92CsIk5AgsHCRJyDBY6I7Egjscgc4Q7CDG/+D+P/wAfjyz4Tfz7G72ufu8NvLM5MMg11miva3S5s2y2hJP7VpThPxFSAIsBWsFCBcYQxjVj0TTWAa2NcX2BQue7FV2Z1PARf/6uWeVIeRLlhUdSr+0wIp1mOJOOG7ZFimTBDO0uAKk4RJlOpuqs6VbWeelEk3hLc0o7HAMorWl2v73CNHm6RCimZ3fWGFst1cFy3w1liDUXnTi5qxr8oCt1CC23BQPidu2CEQCsSFvQS/BwgjqgVyi04o3pf0syWdJCGhmVL0OPRrmORJHcDCWps4tYZFT2QQOVcP1wjmtllS0va3NayrsldwIl9IT4vSHWptjZbFIDU7Nd2ZJHfSkZ5NT5P4EObg3r+u+BGW1Xm60BaFbOxr7Tov8AChhfR+m50+YEaWkuWQSxvOzXQCcDUAHuiC+0c/CJ7VzRcxpZtNPu71ziaA3m5AgDnyhvKyWs5Fo0LKmtZ3QqBemdVQFBuilADndPHdFw0b0cmWEIMumZYUUnabw6vnlSGGhNGXW6RgCaUTghA+nmYnkEdLWZCqUIBBqDtG2OkQ2Njl1qFuk5lCVJ5lSCe+CPKYHCY/I3T5la+cZJ2orCsNEEz2lPND8Q3yhZTMHqIeTmvgV+cCLhYOBCAtJHalTBxoreSMT5QP6SlDtPc/6gKfxgQo6Cx2E5VoVuyytyIPwgxiTtY4RAgQJ2OVjhhlpLSkuQBfPWbsooq7cl7xicBXEw4D6CzZqqCzEKozLEADvMV21aQtLjq3ZAOQpfmnyur4GGEjRsuYQz35rAVLTWvEA5dUmgruAEanCs+UTNp1ssyg3WM0gVPRqSKfiwXzh5Z7Q0xBMmp0S5hGIrvBfYD7uPHhWrXo0vLVJKuCHD9IKjrKcMcMAdnCFpGgy37Z3mke2zFQeRNPCNeA8kladY5daSlac3u4J3ucPCsd0RpCa8wrNVFqpZQtcACBiTnWu4ZGG860yrODWhIFSNgA2nd8YeaClNdM2ZXpJtGofUQdhOFAanixhskEupUQUoMawhaLWqdo47hnDGZMmTQfVTcMz3xhpzSGkEXBRVoqel7VPmNdSigipmHELngqbW4nDnEzPKDAGGUwwI0ssm6oWpagpVsSeJO8w6VqQmY5ASpeCs8EjhMBdDQdDCFaQy03ajLss+aMCspyvEhTTzpEkBXpZLmnVLPNZ8MXY9UZ1Jpu3RM2KTSWi7lA2Uy4fOIubYeoqyrvRJJ6xxrfCKerU5Mb55jlEuuzZTKLkeJYId4jkEv/qv84EZxpmyaMtbYCzuPxFF+LV8o2PVTR9NHypL4ME6w3MSWPmTFbqWZRmCRWtajGLXJa7Sm6EUs9uSyyVM1gktbq3zgoJwFTsqd++JGzWxHAKsCDtBqD3iI62WaXaJEyzzR1JilT37QdhBoe6MW0xqjpPRbF7M8x5IymSScB78nHHiBTjDoeggYbWi1KlWcgAbTlGEaH9Llrl0E1Zc4bfUf6Exb9YtZTOsUq2SkvS60eWdz35UwGm40Fd7CNSaLcaLo7Tkib2HrxutTxIiaVhGB2jSVmkSVlsbShWajIJdzApKJBDsa0fpya0JqOUa5q/pUTZEuYRdvKGI3EqCR5xq8ZmwSrBejoaGqWld8KCaN8YLsyzI3aRG5qD8RCY0fK2S1H4RT4UhUON4joaJEfsKe/3TJg+DQPsg9qZ/3H+bQ4ERGsWmhZ06ovTWN2Wm9jlXht5AxIlpe3dERLRnac/ZUsaKPac7Bw2+YYaOsShi7OZk7C8zOqk0rhwA3Cg84V1f0S1L0xiZ00XmYjEKeGzYANgoNhhzN1bs8sMzkj35jXttagE0rUxrcGaEqfKM1ZLG6zA0BUEmufWJKmoGY3UhppbTKSRMC1Yr1atQAscNgxpUZRGpLldMXkXmKJUChNWqQHNOdaZjA4Vjk6wlpVxg2eOBBvZlr1KZ5HlDtHQ2reuQr0douBaG66qQQ2ZBArXImvDbDm26xKzlZTGoIyyoa0Yc6RWJGrVmkuJlotCuoqFVmUAMwpU3TUm6SO8wdrIZjEWaW0tCADOcEC7j2EOeBwPwpi8RyTOipazpt5j91LarbekmihC8QtQx404xYLVpVmwQUG/bENYNHiWipLqFGzOpOJJrmSSSTtJh/LFMx4fT/WM26ZClnk1NWxMR2uGtMqyySztdQYYdp22Ko2nP54Q9tNsCoTUCgz3DMk7qCMA1t0ubdPLsSJS1WUp9naxHtNnyoNkSP7V6WLQZlZcmUJdey14sRxYEAHujSNW9OS7ZIWamFcGU5qwzEYDbrBdF5akbeEXb0O6RKzpsnYyXx+JSAfJvKMtNbgpaCF4RaZAirPCbzaCphB5uQzO79bIMqhes5FR4AbeUSHlSy2LYDYv14+Qio+kXWSUsl7KrVmvQELjcW8GN47CQKUzxiJ1x13mPelWOoGTThmeCbh73hvihWfR85mwluxJ84U1/RNopZlqcZol0puFWPgooeJiRlPljj+t+MVHVbR01RWcTgKIhJ6oJqaDZUxabKl3eOdPLbFVC9H3/AMf+aBCvRNu8mgQNaZyq3lxriMRFrBitWFl6TcQGNPynHjFjVoIacK0NZWscgOZYny7wzF4eG6vCOWylxgcRtGygIJhvP1bsjChs8r8qBTjicVodsMZF05qnYLaKzpIDn/ayuq3MkYN3gxH6B1ImWQTJUucJ9mepuOAJiEihpgVcHCoIG+D/ANTpS4yJs+RwSYaeDVrBjYtISqdHaZc4VynJdNN95M4Qj5+pKvMVpl4hMFUIcBgBmx2ACprlFc151gtFPs1lkWhJaVDOJT40PqmmP4vDfF5GnLfL/aWS+PakzQf7rYx1dfZa4TknyT/zJREVtqxh8vSduTKZaxzDn4w8la26SXK0Wnvlg/ERulm1xsz9m0SvzEL/ABUiUs+kw4qrKw3qQR5Rdphdl130v6rzX/8Ark/BYu+pmkdNWmYpnASpA7TTJRVm4IpNa8SKc40MWxv0IN9oJ2xai6EqNrH590VPSuibW1qWaqLMVALtXCi8Sb9duVBgMqxZ0mnYY6ZzbzDLgs0z/t7kVl2dKbROmE8qLLHxhC0aItDmsyfJXgELYf8AyN8oeTXJ2nxhuUi8qsNRodFJP2uYpIoTJSWpI3VKtTupCczRFmJqyz5x3zZ8yneqsFPhD0S4VEuLajWx2GWh+6kSpZ3oihv3qV84kJdjrifODSCBAtNqu1AzMIITCFhs8ysEd4TLwJTPSnpW5IEoHGaaHf0YoX8eqp4ExnGg9FGeasaKTdUClWY5KtcK0xMSfpDt5nW1kGISkscTm395qd0L6I0S50nYJIr0csdIaZVS8zk8yFHeIiZ6wav9AGpXq4OpINBkSCAMtsM/RepXSFNyOPhFx0s4mvMBxvlq8mJisejWT/bZrn1ZWPNiv0MFLVXmQkWJwEJywWxyXfvhppnTcuzJjix7KDtN9Bx+cCPLVapchGd2CgZsdp2AbzFD03puZajdWqSfZ2txY/KGOkLdMtD35pFB2VxuqOG88YFma6ahSRxwHls5xbiOrFo3f8K/URN2ayEUouG+vyGHlCejxfGRHJcO5hjEpJXHZ8W88YNOOy0alBjv9X4GvlDtAVyOJ2KMfE0rHQnf+I/IwcLXI18QPmIiLfm+/wCf0gR0S23L5QIkLosEzghGDKwqMh1TmBEja2rSmB4REWK0dHNQ1qK0pXEA4HmMdvnFjXR7MTlTfFDVP09rsLM3RTkZg6NddaVByxBzGIyid0JrvZbSbqM6vSpV0OWFesKimO+K3r/qi88K0si8laA5EHMV2ZCMqttkmyGuurIwyzHgRn3GNRjXpmTPVuyytyIPwhSPONg1stMqnXvgZB+tTvziy6M9IzjtPNXHPCYvgeyO4xJtMAjZsjP9GekVXoC0lzlS8ZZr+b5AxYJGtsk0vB140qviOW6IlNO6vWeZLmMZShwjkMoumt00Ju0rjvin+h+YSbQ5OYQd/XMXRtYbLMDotolXih6pYBqXa4q1CMDFd9F9gEuzhsavRjXlhEF+Dx0zab4QBjtYEeSZtYOzQxlvjCzTDEh2eCh4RaEnlA7/ABMSOjMgj25FzdRzIir6W0eZs9ZSGhKM3aIFchUg/wAt8Q2jdEzVs84tZzaZ6lgt0m7gxUGlQTShyG7KLcM460KVaFYVUgjeIRmvjELqbKK2VaihLMSNxwBHiDEmxjTNdd4bz54VWY5KCx5AVPwg7GK/rxaujsNoORKXB+chP8UQZRoy0h7WsyZmzlubtUjzPlGg2LSCyhNcKDMMsojYVAYi9TwB/LGdaDs6vMRWr1piKKCpBLZgbxn3Rodus3QO0ssOkVgwfAAA4ZMKYXqnvGyKFE6vK04WibQgBwFvArVAuYJoDU1yxh1qHY1EuZMui8zEE7SAzUrC1stjPUs5YCp4YcNkVmx6bmLZxJli5XFn9Yg7Bu24wVLXp/WcSqpLo03L3U57zw8YpyrMmOXYl2ObfrZwEHslgrviVstjGyhPu1B/XfBSTs8oL2qVOxTUn8u2JSy2baJY31Y0PcBXzAg8ixEZ3abKgfEUp5wskvHBSeZqn975CM61hRJ1TTrcqCn76mg7zDhZt0dbq14givkTDVXUYHBtyVr3LDmQjV6qilMb+Df3YiXQ1PZJG/D+FoN9qBNASx9kA4cyMB3mECLx9Y02A3l7zh5mDzbPVaN1BlVHIp8B8YkdC7u/ggRFiwS987xnfIxyBFjIunqVuexQAD8O0csuUSWjNaFTqsbyjDCpYU3gYxFTkAJJ61d5rTkD8Iaz5tRgwpspDOk0KTPlThVWERuldX0mKVdFYHYQCIzSfb2ltVWKNsN44/rdEpo70gT5WE1RNG8YNTlkfKNRk2016M0NTJYyzuPWXzxHjFM0lqdapVfu74G1MfI9aNk0brzY51AzdG26ZhjzOHnE4LLKmCqspruMIeYpssqaMCCNhFD4NBpFpeX2HZPwswj0ZpDViXMFHlqw94A/GKtpH0aWZqlUZD7hI8jUQJkjaUmHtEP+NFbzpWLDYfSJa5YArLIHu0+GES1u9FrD9nN7nX5j6RCWrUC2Jkqv+FqH+9SFJ6zeled60oHkw+kSEr0sj1pL+A+sZ7P1dtadqzzO5Q38MMZlmde1LZeaMIk23Vv0hSbVOWVQo7ZXhStNla50xi7Xo8v2G2GVMSap6yMGGJzBrTvy749J2C2LNlJMU1V1DDkRUfGCk8vQKwlegwMQVPWGewnNdahCAVrSgNTmMd2UIztPt0arKYdW7s3AVYlaNUkVzEVrWy0MdIMHr0SstRsPVGJ74fWy3ymBDX6gHowrC6Gui5hStO3XHdxMKi+6H/8ATyzvWviSYWYwSxyrkmWnsooPMKK+cBjEBWMUj0q2m7ZUT25o8FVm+IEXN3jNPS3aTfs0vZR3416qj5xIPR1aUky5s24rTg92WWAIQFBVueOHfD3TCibZprMalw+NcnUg1rvqD4xU9D6S6GzTyO1eF0cWFAeQu17otmhJZSTY0mDGqu4b33DGoPBodRraNHGzWQhyTMMtAQdjzQDd5gMR3RCWdWXsoaDaQf15xYtcrQ060FExusZj82wQcwMe+OaOs5ABpVuINByJp5Vg5GC6LW8MZZHEUofH+cSayWHau03H6/yg6qqiri5vYHCv63iFlXIqA4OZIphzIx7oy0EqUa1APNsvrCzINoxPs4E9wjl+mZK/iy8fkDCyGvqnmMK9xoTASEmU3sCnvUr5fOOTQKit6vsjrL3jZzwhxMcVxelclbAnwxPnAlD3GTdTI92YHMCJCSprY3lAp7Joe8ZeZhKRbVc4BmPvKadz9nwhWZKU9sh65Cpp3KMz5wd13MV3XhEhum4HxaBCYknj+9/4x2Ioq0zHByRQfXxah3HAU51IhCdZ8zUknOgoD4RLtLY+rTfU/TOGbSymAN4VxXao90VOHA926IK7abNmLo/Nu+nfEBPlTchXuy8f5xerXYy2F3DeTTwpjEZMsjLg5B47e9fn8IQp50e5xJp4mFbFPm2c1lTZi02KTd/dyicbRZBJW9U+1l4HGEptmp2qA+R5GNQJDR3pFtsqga5MHvYHxGHlFksHpYknCdJZTvWjDyofKM9m2PcK8NndDZrMMcKcDEG22HXGwTspqg7mND4NQxLqsl+y6/ryjzm1n747JeYmMt3T8LEfCJPRv9FqcqHkRBH0FX1Ywiza222XlPY/iCt8RXziYsnpOtq5iUw4B1PiGp5RYmpT9U0bOUp5qPpC0rRxkKqBaKMgBgOEZ9ZfTBNHbkn8syv8SxK2f0vyz20mrjtCHvwgxLiss7ocSrIx2RB2XXdJoBSYpr70sHwrWHi6aLesf3h8jFiNtLagy50xnM1lvYlboNDQA0NRugti1GscjrEvMYZBiKcMBjTvh79rrtPj/OAZ4GZA5kQopNaGzQz0jp+zyhV5yDgCCf3RjFN0x6RgKizSSx9uZgv7oxPfSLEvLEAVNABtMY/6S9LS59qTonDrLl3SVyvFmJAO3C7lEXpnS1rtX7WaSvsDBP3Rn31iI+xsNkSTOr+khJmVapRhRwCa0zBwIPgdpi16R0/IUBkfpXp1R1s97E4nlnFGs1hmsaKhMWvV3VxVYNaSA1eqhyrsxyY8otR9oWykgvNr0jG8xO85DdE+Aw3Eb1pe8CaefdCryJguhFW7XrFhjd91ajHnSFks0talm7jgBuAT/WM2tGUoy2aqt1xh1xWhGdAaEd1IXLTr2IAX2kF494OI7g0O2NVwl1HvCgpvC0qeVI5IlLQlnqNoxUDuJr4mBE5Mtc1IY8TUjhXZypCpmGtDVRvpX+9s7xAm40CSqj2uyByI61OKiBKsVRSZMLj2QaLTjjePee6IlJW9br8a4+OI+EAOzCjHozu4/iy8PGEpjIuCId15QVQc2pT4weXLcgX2Db7uAI55nyHCJDKl2tFrvIOJ53jXzMEarYFgK+rtPCp+kFmMB2AScuqQFHMnqj4wqLGWH3hr7oHV79reQ4QEj9iX2R4wIcESxheA/MfrAiTlost4ZkHMHceWRhspPZa6p4ZNxH02cYECECWixEgEMajYeyeBAhnMnAAgSiGGagCo4ima8YECJEDZ2YBqEb0IAJHA5g/rCGz2QHsrwJOBB3GuMCBDAYzrGwOIw23cSPHMd0IzLCDiOtuOfmcBAgQg2n2MjZQb86cwIZzLDjjieH0GyOwIQReyU2U54QjMsVM8PIQIESJNZhlTOCfZDAgRIT7NXDODrZj+s4ECJD9EdpPnXyhVLOTnlxzgQIkXSwDPLyh1KsJ3V45QIEIO5Oiandy/WMPbNo0br3EDDzw8CYECAxL2TR9MRReAy7/5Uh2ozVgGO0DHxBy74ECM2tFrOG33R7Jx/wBO6HLTVwDjPIDrV7s++nfAgRVDK5BoMBuY1P8ALvJjs50NDMAwOBONDsocwYECBCiY47FSP+ZWvdhXxgsx5bj7xbppS9u/OMhzpHYEBEkM1AJRLqPWfKnBwOt4HnBpqVwdSuPcedOqeR8IECDUPLtmN1aPTA3fV4E9mvDAwWaUPVJMuuypWvAbD3QIEKcFmG5P3B9YECBBpx//2Q=="/>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9459"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2132" t="1875" r="1241" b="1875"/>
          <a:stretch/>
        </p:blipFill>
        <p:spPr bwMode="auto">
          <a:xfrm>
            <a:off x="204788" y="2033791"/>
            <a:ext cx="8734425" cy="45036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92047466"/>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AutoShape 2" descr="http://studio-creator.com/blog/public/html5.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28676" name="AutoShape 4" descr="http://studio-creator.com/blog/public/html5.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7" name="Content Placeholder 2"/>
          <p:cNvSpPr txBox="1">
            <a:spLocks/>
          </p:cNvSpPr>
          <p:nvPr/>
        </p:nvSpPr>
        <p:spPr>
          <a:xfrm>
            <a:off x="152398" y="381000"/>
            <a:ext cx="8610602" cy="609600"/>
          </a:xfrm>
          <a:prstGeom prst="rect">
            <a:avLst/>
          </a:prstGeom>
        </p:spPr>
        <p:txBody>
          <a:bodyPr vert="horz" lIns="91440" tIns="45720" rIns="91440" bIns="45720" rtlCol="0">
            <a:noAutofit/>
          </a:bodyPr>
          <a:lstStyle/>
          <a:p>
            <a:pPr lvl="0" algn="ctr">
              <a:lnSpc>
                <a:spcPct val="110000"/>
              </a:lnSpc>
              <a:spcBef>
                <a:spcPts val="600"/>
              </a:spcBef>
              <a:defRPr/>
            </a:pPr>
            <a:r>
              <a:rPr lang="en-US" sz="2800" b="1" dirty="0" err="1" smtClean="0">
                <a:latin typeface="Segoe UI" pitchFamily="34" charset="0"/>
                <a:ea typeface="Roboto" pitchFamily="2" charset="0"/>
                <a:cs typeface="Segoe UI" pitchFamily="34" charset="0"/>
              </a:rPr>
              <a:t>Khung</a:t>
            </a:r>
            <a:r>
              <a:rPr lang="en-US" sz="2800" b="1" dirty="0" smtClean="0">
                <a:latin typeface="Segoe UI" pitchFamily="34" charset="0"/>
                <a:ea typeface="Roboto" pitchFamily="2" charset="0"/>
                <a:cs typeface="Segoe UI" pitchFamily="34" charset="0"/>
              </a:rPr>
              <a:t> </a:t>
            </a:r>
            <a:r>
              <a:rPr lang="en-US" sz="2800" b="1" dirty="0" err="1" smtClean="0">
                <a:latin typeface="Segoe UI" pitchFamily="34" charset="0"/>
                <a:ea typeface="Roboto" pitchFamily="2" charset="0"/>
                <a:cs typeface="Segoe UI" pitchFamily="34" charset="0"/>
              </a:rPr>
              <a:t>làm</a:t>
            </a:r>
            <a:r>
              <a:rPr lang="en-US" sz="2800" b="1" dirty="0" smtClean="0">
                <a:latin typeface="Segoe UI" pitchFamily="34" charset="0"/>
                <a:ea typeface="Roboto" pitchFamily="2" charset="0"/>
                <a:cs typeface="Segoe UI" pitchFamily="34" charset="0"/>
              </a:rPr>
              <a:t> </a:t>
            </a:r>
            <a:r>
              <a:rPr lang="en-US" sz="2800" b="1" dirty="0" err="1" smtClean="0">
                <a:latin typeface="Segoe UI" pitchFamily="34" charset="0"/>
                <a:ea typeface="Roboto" pitchFamily="2" charset="0"/>
                <a:cs typeface="Segoe UI" pitchFamily="34" charset="0"/>
              </a:rPr>
              <a:t>việc</a:t>
            </a:r>
            <a:r>
              <a:rPr lang="en-US" sz="2800" b="1" dirty="0" smtClean="0">
                <a:latin typeface="Segoe UI" pitchFamily="34" charset="0"/>
                <a:ea typeface="Roboto" pitchFamily="2" charset="0"/>
                <a:cs typeface="Segoe UI" pitchFamily="34" charset="0"/>
              </a:rPr>
              <a:t> Scrum</a:t>
            </a:r>
          </a:p>
        </p:txBody>
      </p:sp>
      <p:sp>
        <p:nvSpPr>
          <p:cNvPr id="2" name="AutoShape 2" descr="data:image/jpeg;base64,/9j/4AAQSkZJRgABAQAAAQABAAD/2wCEAAkGBxQTEhQUExQVFhUXFxwYGBcXGBgeGBgVGBcWFxccHBcaHCggHBolHBQUITEhJSorLi4uFx8zODMsNygtLisBCgoKDg0OGhAQGiwkHCQsLCwsLCwsLCwsLCwsLCwsLCwsLCwsLCwsLCwsLCwsLCwsLCwsLCwsLCwsLCwsLCwsLP/AABEIALgBEgMBIgACEQEDEQH/xAAcAAAABwEBAAAAAAAAAAAAAAAAAgMEBQYHAQj/xABMEAACAAMEBgYHBQQHBwUBAAABAgADEQQSITEFBkFRYXETIjKBkaEHQlJiscHRFCNygvAzkrLhFRYkosLS8UNEVGNzk+I0U4OEsxf/xAAYAQEBAQEBAAAAAAAAAAAAAAABAAIDBP/EACIRAQEBAAICAQUBAQAAAAAAAAABEQIhEkExBCNxobFRA//aAAwDAQACEQMRAD8AynWSUZlrmEUxIzIGwDbyi1+jOwjppstZ5VjLvVSlcHApiCD2/hFb1nlqZ9ZXXRlUgrjjtyhfVfSU6xzemlygxKFCHqBQlTvHsiOf0t+3x/E/j0fXT7//AE/N/d1olssxOliqTmRmsa9amJuuVqdmyG+k7IX0yiB3UtYx1kzNHYf4axC6N0zbLVpFJqLZ0m9CZQvlrl0M0zGjE1xiQ0hIty6TszzJtlWa8tpaMgcoEW+xvKxBJqxyO2PTv9ePDzS9kb+l5Ch2UtY7of1qo5JrzAx5mENbcLdY0dma8ktS2AJPSMC2Wcd0vYrb9vsbG0yDNZJqy3SWboCrVgVLG9Wp2xH66WC1i1WMzpyTHYgI6IECUmLmteti1e6M3f2oset2j5anR4Ysbs8qGZut94UNK92HKENf9B0kSLgd+j6TEksaPdY1O6ohlrlYLUEsgnTw5NrS6/R3ejIVsxkcaY8Ida36anWaWt4pPWcXUEVFyiqKdUG9m27KK8r8YfHrd7/xn2qzUtsr8dPExY/Sk1DYzvlMPAp9YrOr5H2qS14ftFwod8Wr0oSgUsZJIos0YCu2XxG6M+mvalSSCyjKuHjDs6vVJN8EDYVI37RWmUMkurdpeJBzIA8hX4xoNnRCKXh1gQcRgVNfg48DGLez6UVdBtWpeXSlagmta1xBFcicq5QvpYgCXQg+0QdtEricuzExpRLnROpyvK2WBIAH+KIW3Lerl2t528hCddsb/eHrXRcwOxesh345ecTDWmVdISbU8ic+/lthvofU212shpSKEPrOWCkcDdqw4qDGj6E9F1nlkNarQHbO4rBErTHAGuzO93Q9sXtnE6VLEqUzywXoSxqetVyR33RSEX0HMnsDZ7NNu0p1UmMCa76R6EsNjsEj9mLOpG2qVwyxOMPH07Zl7VokrurMT6xUsc1V1btkuW6PZZwqysCUYDAMDmBvEWqVoW0YVkzOzTLgIu/9YrJ/xVn/AO6n1jp1lsQztlnHOan1iSnS9GTxZLMhlTLyooYXTUES0BrQbwYoOtOqdtm2hmSyTmBUY3GphxNN8blL1isZytVnPKbL+sLppaznKfKPKYn1h8oJO9edLJqHpEOCbHNpXaF7sKxP6R1Y0iZik2aYRdNSuOJCjxBQnL143VLShyZTyYQorDZBsOPOI1UtiP0hsdqJvMCejYkqVwOApnu3RYtF6EtIkhTZ5wPSsadG1aUWhyywMbb3Q10nblkSzMetBQBRizMTRVUbWJwEKxkmuGrlonLLCyJxoTW6jHMDhFbGqdrVSv2e0UrX9m2fcI3uy2dyvSWkgGlejB+7ljOhPrkDNjhuAit6Y9IEtCUs8vpSPWxC/lABZh3AbiYfkZjPNYrDNSxSQ8t1pMFQVYU6j51EUKyKgmsBmMa12HONjka/WuYAyJKYEVoF2HLtTRX+URukGsNpb+1WU2aYf9tJBAJ95MmHIseUGNS4q9k0raWl3ummAGrAknrGhU47hQwnK0lbFJK2hqtmTdqcLoxoTlFi0xoVpMqSqGWZdSEmrirVOH4WxPVzhhP0dPQgGegrvOA8Fzi6ntzuu2W22uYrrOmX0ABHVUUOOOCiJW3yWOj5tATU7BxURF2FnQvWcszAZA4Z71H6ESumpx+wPxIy/GIjPg3sdm+7So9UfAR2JHRsmsmUd6L/AAiBEwxSbpGbNPUAQAAELgCd/fDS0Xx2mJ7zCmjgbx5QfSarUUJOG6kEmO1tt1Kej5Q1vkqa0a8MCQewxzHKNG1ssSi26KShK/epiSTQKuZrU5mMj0VbJsmYsySxV1NVNAaGhGRBBwJift+nrbOMmZNmtelluja4i3SQKkXVGymcbnLrGbO2iaxWQJbdFqmCgz0AqfWljaeZiE9IMgSW0eRfN2a/arWpeS3hFUtOl7S7I820l2SpQlsVJFDSmWEMdMaWnTRWbaHmFTVQzsbtSK3QThkPCK8mZGn6+yzLSzm8xDW6XW8xIoRMqBU4DDZCfpMnmz2aQEAAMxlI4MhJx7jGVTtJWiYAHmT5gBDLed2AYZEVOBxOPGDzLRPmU6XpZlMr7scfzZQWnxSGh7VLM6V1bpvim7OLr6RZIaRZTWlGmjzEUPR6UmISgWjCnWqfKNF15A+zSSQDdmtSuQreOW3KD00z9tHuAGNPdFcTxpu4xcLHYLD0K9JKa89an7zE0G2uw1pSKjIV5kxVQM7saBVBLMeAGJjRLHJ6OUkpws2aK9QGqIScQ7jtHKqoebCGQcriETVWyzATKRgqzADMZ3CBKqWFScWoWoq1OESWjtAyJJb7PLM1rxIecKqm67LJphve8dtBEw0t7ovhXpko6oVfZQLRVHAYc4TOlVoVAIIHYAx7ht7o1jled9Gk3RTOb0+azE5gE48zt8oCtIk4Ii14AV72hjaNKM5p2Ru298NZbgEE0pGmdp5adJs2AAHIRFzq4k4mDSmLE0GX6EObNY8y5/XPZ8eMFpkRjSXbAZ/rZ9aQ0tOrZPWZyTuwMWYsq4CC9LyjN7bnSuaH0JLc3WLV3Cgr3gVix2XRsmVgktRxpj3nODSHUG9RRTGuGHfEXatKs7XJClmO2lfAfMxfCttStpmSkFXujux7hnDaxaQaaSLNKmN71Si+NY7onVo3hMtLXm9iuH5jt5DCLQCAKLQAbBgPARL4NLDYrccWtbyh7MtnY/vMaeUXLUmwPNbpZ02bOWST0ZmtWs0ihYCgGCnd60VjpncrLTF5hCqOJw8Iv2mrWmjbAbpFUW6nvTWrjTneY8ozjc+Fc170402YbLKaiL+1be3s8hu2nlFdlSVUUXv3niTEfouYSt5qhmJJriT+vnD9XjUYtR2hLcbLamGwNUD/AJcyvwe95RZHoxbAUJPV2UOzlFS1ilkPKmDjLPf1l8Cp/eic0dab8tW3jHmMIqXbO/2eaZVA0ifiJbYpeHaThhQqRiNmUJW3V/rF0cmUaDr9uWwr1WIzzNG2wnrMP7OXrQy2ExTxU4043b0Tep2m5U6aZObPKN9aYVW7t72jHLhOWa1txXpVlCFgLt0jZ+uIg+sZpYObD/8AT+UPdMaCazzHFS0tiCh2rvU8t+0Qx1oT+xIN7r/ETD7EmTE9odP7PJ/6SfwiBB9G4SZQ3Iv8IgRrGWIdAQOqJY44kwtZdGXiC5rThhDL7Sd9MvnD2RpItRAMwQCK4YGMOoWiVKXqrWu0g/CGvRS+JPEkw3xIH6ML2OSpYB2CgnEknAbTQYxIaWi+qgPdD6x2KY+KSzTeAaeIGESNnnWZKAOrHAXVlM10KSQatRTWgJFcaw405pnpkVZZagW6zHBjjsArQf6QhAWw3Ki8CwOIGQ31O/lDTpzwhxNsigVrgO88obgExEpZiby1rmNnGNW03ohbTZl6RujlpNvNMJoB1SMqVYm9QKMSSIz2To8SKNPNXzWQCQ28Gac0X3R1j7ucaNqxYzaklzLVaZZpW5LDIAldgRcjTaanzhkY5XOzfQOhQay7LLMqWcHmsfvZg95vUQ/+2veTFmTVvo1pLdR+X+cTcuzKigKBd2BcoiNNaaSSDUgsNlcF/EflnG3C8rUVpvR7y0vX1FcBibxPAU84pekFAatSTTMnGo4w50jpvpiWv15beAAyERiymY3QMfGndtbhsitPGV1bSzMARf45N47uJh2tmAzNf1v+kS+jdV7Q1LssqD6zm7Xia9Y+ESX9SJ5zmShyvk/ARlrpX3cKoA240EdW0dUCgr3HPuhbSuiuianTS3YZhbxI5mlO6sR11u+IlJrwyt+kVlCrZnJRmfoIJpG19EuVXOQ+Z4Qrq1q001untIJBxVDm24sNi7ht+JWpCehNFWi1npHJlydmHa/CDn+I+cXCyWCXIW7KUKDmdrHeTmYel6DhDSdOjMaojPBOkpCLThxjkizPPmy5ErtzDSvsrmzHgBU90dIx8rn6N9G9I72th1VrLlcT67f4e9t0QHpR0obTaxZZcy6LOAWIxPSGhOFdi0Fd96NIt9plaPsTMBRJErqj2iBh3sxHeY852nTDXy6k3phZ3dwQS5xOG6lYy36W+yrdABJam05nwhZXhjoZHmgFL0xmFaAEkYAHADftptiStGjLRLBZ5E0AYn7tj5AQsYq2tenOsJSjAEFuYIYUPcYc2DTiyUKsCTUlSMQMN3h47Ig9LATJ5ZQammBGIwxqNhiy6qakWm10ZluSvbfLuGbd3iIGs6Qtqtc21tdobtcBmTw/kP5xoPo81HnSJy2m0G4QpUJ6zVUrVh6uB54ZRctAasyLIB0a3n2zGpe7hko5eJh1pG2BRTbuERRutF15JG31d9QRT5+MZ7rUx+yyh76/BjF7oXJLbsozzXo3UlptD/AGJLDZ5wCKL2Sgdlt2+OwJMslQcMht4co7B5NYwsDqk+X65w60XdvdbtVFMd+cNQucHs4o6/iHxgQ9rlqt26a1rUVBplCAMCbLox5n4wFUxIYTDsMHWZsxEBX2YY4UA8OMaXqT6LHnXZtsvS5eYlZTGHvewOHa5RYlL0BoC0W6YJchC1O0xwRB7zZDlnwjYtXvRZZ5Mv7yZMaef9qhC3N4lgg0PvHrbqZRdtHaPlyEWXJlrLRclUUA/nxh2BDqZvbfQ/Z2rdnOPxoj+YumvGK/pD0ITD+ytMuu51cCnix842oCDgQamL2bUnTclQkuchRRQBJxAA2AK6ig4AxD6S1L0q2DyZjDg0s4/lapj0Hdjl2HRkeZ31Vt8v8A3aeOUtj/AArEvo/WC32UUWxSlptMiaGO+rF6mPQQECkWrIwa0elC2AilmkKNt5nJ/jERuk/SLPm9Wcolr7CkqCOJxveNI9FNKBzAPOEJmjpTdqVKbmin4iLR4R5tTWKUf9RCr6ZW71MTzHjnHoCdqtYn7Visp5yJX+WGz6jaOOdhsvdKQfARavGMQ1fSTe6We4LVwU4iu87+Aiz/ANMSj6wjRD6P9HH/AHOUOV4fAiCt6OtHn/dh/wByb/niOM5bSKHJhDeZaxtb4xp//wDO7B/7JHKZM/zQQ+jawH1Jg5TH+Zhlg8WR2m2D1TXjsjUfRvq0ZEs2icPvpowBGKSswKbC2BPIDfDrQuoVillZvRs5DEpfcstLxuG7kcKHGsWi0Tgoqf1xhtWYzn0tWy8JVlqaH71wDjdFRLXxDH8i74yObJDrfDKhU3qAGp7Q7ROOzwic09rGJ9rmTmqUZzSmfRjqrTuAPeYrhlzLROuyJXUFTtOGNWJOFBnXIbTAu9bt6LrDLs9hlEduaBMdmpeN7FQeAUgUi3/bBvEZHoTXORJlSpLMxZQsrqqzBmFFF24DeqRhTPZFotVptNB0ch2J3ggDnUiMNLRbZNmmkGbLlORiCygkHnCvSgjqnDZ3RR1l6QIJmdFKGytK+TP8IfSrU7KsoEVpViKgE5k4nARqCpXSGlQuCYnfsERlkYlqtTHa2zjCEuXvhQmEHaYipxO2M91y6lobqEhlDVotNqnrE+7ujQTNCpUxQteULvKZJRmEoRUE0HWqMiB6x2wUxFytamVQvRDAAYzhsw9iBEZ/Rto/4VfEf54EZaxTbkBZeMXqXqG3rTlHJSfiRDqVqTJHanMeV0fWNZRsUC0yDeYgbT8Y7YNGzZzrLlIXdsAo2+OAHE4RoP8AVuz0YokyZd7TEm6NmylccPnFs9G+hFVmmBFAGRFaljkCTnQbMqtD4rSmoHo6l2QLNnUmWjOvqy+CV2+8cd1I0BVjqiDiM6QAjscgyCBOqsHgQIk7AjoEGAiQoEdAg92CsIk5AgsHCRJyDBY6I7Egjscgc4Q7CDG/+D+P/wAfjyz4Tfz7G72ufu8NvLM5MMg11miva3S5s2y2hJP7VpThPxFSAIsBWsFCBcYQxjVj0TTWAa2NcX2BQue7FV2Z1PARf/6uWeVIeRLlhUdSr+0wIp1mOJOOG7ZFimTBDO0uAKk4RJlOpuqs6VbWeelEk3hLc0o7HAMorWl2v73CNHm6RCimZ3fWGFst1cFy3w1liDUXnTi5qxr8oCt1CC23BQPidu2CEQCsSFvQS/BwgjqgVyi04o3pf0syWdJCGhmVL0OPRrmORJHcDCWps4tYZFT2QQOVcP1wjmtllS0va3NayrsldwIl9IT4vSHWptjZbFIDU7Nd2ZJHfSkZ5NT5P4EObg3r+u+BGW1Xm60BaFbOxr7Tov8AChhfR+m50+YEaWkuWQSxvOzXQCcDUAHuiC+0c/CJ7VzRcxpZtNPu71ziaA3m5AgDnyhvKyWs5Fo0LKmtZ3QqBemdVQFBuilADndPHdFw0b0cmWEIMumZYUUnabw6vnlSGGhNGXW6RgCaUTghA+nmYnkEdLWZCqUIBBqDtG2OkQ2Njl1qFuk5lCVJ5lSCe+CPKYHCY/I3T5la+cZJ2orCsNEEz2lPND8Q3yhZTMHqIeTmvgV+cCLhYOBCAtJHalTBxoreSMT5QP6SlDtPc/6gKfxgQo6Cx2E5VoVuyytyIPwgxiTtY4RAgQJ2OVjhhlpLSkuQBfPWbsooq7cl7xicBXEw4D6CzZqqCzEKozLEADvMV21aQtLjq3ZAOQpfmnyur4GGEjRsuYQz35rAVLTWvEA5dUmgruAEanCs+UTNp1ssyg3WM0gVPRqSKfiwXzh5Z7Q0xBMmp0S5hGIrvBfYD7uPHhWrXo0vLVJKuCHD9IKjrKcMcMAdnCFpGgy37Z3mke2zFQeRNPCNeA8kladY5daSlac3u4J3ucPCsd0RpCa8wrNVFqpZQtcACBiTnWu4ZGG860yrODWhIFSNgA2nd8YeaClNdM2ZXpJtGofUQdhOFAanixhskEupUQUoMawhaLWqdo47hnDGZMmTQfVTcMz3xhpzSGkEXBRVoqel7VPmNdSigipmHELngqbW4nDnEzPKDAGGUwwI0ssm6oWpagpVsSeJO8w6VqQmY5ASpeCs8EjhMBdDQdDCFaQy03ajLss+aMCspyvEhTTzpEkBXpZLmnVLPNZ8MXY9UZ1Jpu3RM2KTSWi7lA2Uy4fOIubYeoqyrvRJJ6xxrfCKerU5Mb55jlEuuzZTKLkeJYId4jkEv/qv84EZxpmyaMtbYCzuPxFF+LV8o2PVTR9NHypL4ME6w3MSWPmTFbqWZRmCRWtajGLXJa7Sm6EUs9uSyyVM1gktbq3zgoJwFTsqd++JGzWxHAKsCDtBqD3iI62WaXaJEyzzR1JilT37QdhBoe6MW0xqjpPRbF7M8x5IymSScB78nHHiBTjDoeggYbWi1KlWcgAbTlGEaH9Llrl0E1Zc4bfUf6Exb9YtZTOsUq2SkvS60eWdz35UwGm40Fd7CNSaLcaLo7Tkib2HrxutTxIiaVhGB2jSVmkSVlsbShWajIJdzApKJBDsa0fpya0JqOUa5q/pUTZEuYRdvKGI3EqCR5xq8ZmwSrBejoaGqWld8KCaN8YLsyzI3aRG5qD8RCY0fK2S1H4RT4UhUON4joaJEfsKe/3TJg+DQPsg9qZ/3H+bQ4ERGsWmhZ06ovTWN2Wm9jlXht5AxIlpe3dERLRnac/ZUsaKPac7Bw2+YYaOsShi7OZk7C8zOqk0rhwA3Cg84V1f0S1L0xiZ00XmYjEKeGzYANgoNhhzN1bs8sMzkj35jXttagE0rUxrcGaEqfKM1ZLG6zA0BUEmufWJKmoGY3UhppbTKSRMC1Yr1atQAscNgxpUZRGpLldMXkXmKJUChNWqQHNOdaZjA4Vjk6wlpVxg2eOBBvZlr1KZ5HlDtHQ2reuQr0douBaG66qQQ2ZBArXImvDbDm26xKzlZTGoIyyoa0Yc6RWJGrVmkuJlotCuoqFVmUAMwpU3TUm6SO8wdrIZjEWaW0tCADOcEC7j2EOeBwPwpi8RyTOipazpt5j91LarbekmihC8QtQx404xYLVpVmwQUG/bENYNHiWipLqFGzOpOJJrmSSSTtJh/LFMx4fT/WM26ZClnk1NWxMR2uGtMqyySztdQYYdp22Ko2nP54Q9tNsCoTUCgz3DMk7qCMA1t0ubdPLsSJS1WUp9naxHtNnyoNkSP7V6WLQZlZcmUJdey14sRxYEAHujSNW9OS7ZIWamFcGU5qwzEYDbrBdF5akbeEXb0O6RKzpsnYyXx+JSAfJvKMtNbgpaCF4RaZAirPCbzaCphB5uQzO79bIMqhes5FR4AbeUSHlSy2LYDYv14+Qio+kXWSUsl7KrVmvQELjcW8GN47CQKUzxiJ1x13mPelWOoGTThmeCbh73hvihWfR85mwluxJ84U1/RNopZlqcZol0puFWPgooeJiRlPljj+t+MVHVbR01RWcTgKIhJ6oJqaDZUxabKl3eOdPLbFVC9H3/AMf+aBCvRNu8mgQNaZyq3lxriMRFrBitWFl6TcQGNPynHjFjVoIacK0NZWscgOZYny7wzF4eG6vCOWylxgcRtGygIJhvP1bsjChs8r8qBTjicVodsMZF05qnYLaKzpIDn/ayuq3MkYN3gxH6B1ImWQTJUucJ9mepuOAJiEihpgVcHCoIG+D/ANTpS4yJs+RwSYaeDVrBjYtISqdHaZc4VynJdNN95M4Qj5+pKvMVpl4hMFUIcBgBmx2ACprlFc151gtFPs1lkWhJaVDOJT40PqmmP4vDfF5GnLfL/aWS+PakzQf7rYx1dfZa4TknyT/zJREVtqxh8vSduTKZaxzDn4w8la26SXK0Wnvlg/ERulm1xsz9m0SvzEL/ABUiUs+kw4qrKw3qQR5Rdphdl130v6rzX/8Ark/BYu+pmkdNWmYpnASpA7TTJRVm4IpNa8SKc40MWxv0IN9oJ2xai6EqNrH590VPSuibW1qWaqLMVALtXCi8Sb9duVBgMqxZ0mnYY6ZzbzDLgs0z/t7kVl2dKbROmE8qLLHxhC0aItDmsyfJXgELYf8AyN8oeTXJ2nxhuUi8qsNRodFJP2uYpIoTJSWpI3VKtTupCczRFmJqyz5x3zZ8yneqsFPhD0S4VEuLajWx2GWh+6kSpZ3oihv3qV84kJdjrifODSCBAtNqu1AzMIITCFhs8ysEd4TLwJTPSnpW5IEoHGaaHf0YoX8eqp4ExnGg9FGeasaKTdUClWY5KtcK0xMSfpDt5nW1kGISkscTm395qd0L6I0S50nYJIr0csdIaZVS8zk8yFHeIiZ6wav9AGpXq4OpINBkSCAMtsM/RepXSFNyOPhFx0s4mvMBxvlq8mJisejWT/bZrn1ZWPNiv0MFLVXmQkWJwEJywWxyXfvhppnTcuzJjix7KDtN9Bx+cCPLVapchGd2CgZsdp2AbzFD03puZajdWqSfZ2txY/KGOkLdMtD35pFB2VxuqOG88YFma6ahSRxwHls5xbiOrFo3f8K/URN2ayEUouG+vyGHlCejxfGRHJcO5hjEpJXHZ8W88YNOOy0alBjv9X4GvlDtAVyOJ2KMfE0rHQnf+I/IwcLXI18QPmIiLfm+/wCf0gR0S23L5QIkLosEzghGDKwqMh1TmBEja2rSmB4REWK0dHNQ1qK0pXEA4HmMdvnFjXR7MTlTfFDVP09rsLM3RTkZg6NddaVByxBzGIyid0JrvZbSbqM6vSpV0OWFesKimO+K3r/qi88K0si8laA5EHMV2ZCMqttkmyGuurIwyzHgRn3GNRjXpmTPVuyytyIPwhSPONg1stMqnXvgZB+tTvziy6M9IzjtPNXHPCYvgeyO4xJtMAjZsjP9GekVXoC0lzlS8ZZr+b5AxYJGtsk0vB140qviOW6IlNO6vWeZLmMZShwjkMoumt00Ju0rjvin+h+YSbQ5OYQd/XMXRtYbLMDotolXih6pYBqXa4q1CMDFd9F9gEuzhsavRjXlhEF+Dx0zab4QBjtYEeSZtYOzQxlvjCzTDEh2eCh4RaEnlA7/ABMSOjMgj25FzdRzIir6W0eZs9ZSGhKM3aIFchUg/wAt8Q2jdEzVs84tZzaZ6lgt0m7gxUGlQTShyG7KLcM460KVaFYVUgjeIRmvjELqbKK2VaihLMSNxwBHiDEmxjTNdd4bz54VWY5KCx5AVPwg7GK/rxaujsNoORKXB+chP8UQZRoy0h7WsyZmzlubtUjzPlGg2LSCyhNcKDMMsojYVAYi9TwB/LGdaDs6vMRWr1piKKCpBLZgbxn3Rodus3QO0ssOkVgwfAAA4ZMKYXqnvGyKFE6vK04WibQgBwFvArVAuYJoDU1yxh1qHY1EuZMui8zEE7SAzUrC1stjPUs5YCp4YcNkVmx6bmLZxJli5XFn9Yg7Bu24wVLXp/WcSqpLo03L3U57zw8YpyrMmOXYl2ObfrZwEHslgrviVstjGyhPu1B/XfBSTs8oL2qVOxTUn8u2JSy2baJY31Y0PcBXzAg8ixEZ3abKgfEUp5wskvHBSeZqn975CM61hRJ1TTrcqCn76mg7zDhZt0dbq14givkTDVXUYHBtyVr3LDmQjV6qilMb+Df3YiXQ1PZJG/D+FoN9qBNASx9kA4cyMB3mECLx9Y02A3l7zh5mDzbPVaN1BlVHIp8B8YkdC7u/ggRFiwS987xnfIxyBFjIunqVuexQAD8O0csuUSWjNaFTqsbyjDCpYU3gYxFTkAJJ61d5rTkD8Iaz5tRgwpspDOk0KTPlThVWERuldX0mKVdFYHYQCIzSfb2ltVWKNsN44/rdEpo70gT5WE1RNG8YNTlkfKNRk2016M0NTJYyzuPWXzxHjFM0lqdapVfu74G1MfI9aNk0brzY51AzdG26ZhjzOHnE4LLKmCqspruMIeYpssqaMCCNhFD4NBpFpeX2HZPwswj0ZpDViXMFHlqw94A/GKtpH0aWZqlUZD7hI8jUQJkjaUmHtEP+NFbzpWLDYfSJa5YArLIHu0+GES1u9FrD9nN7nX5j6RCWrUC2Jkqv+FqH+9SFJ6zeled60oHkw+kSEr0sj1pL+A+sZ7P1dtadqzzO5Q38MMZlmde1LZeaMIk23Vv0hSbVOWVQo7ZXhStNla50xi7Xo8v2G2GVMSap6yMGGJzBrTvy749J2C2LNlJMU1V1DDkRUfGCk8vQKwlegwMQVPWGewnNdahCAVrSgNTmMd2UIztPt0arKYdW7s3AVYlaNUkVzEVrWy0MdIMHr0SstRsPVGJ74fWy3ymBDX6gHowrC6Gui5hStO3XHdxMKi+6H/8ATyzvWviSYWYwSxyrkmWnsooPMKK+cBjEBWMUj0q2m7ZUT25o8FVm+IEXN3jNPS3aTfs0vZR3416qj5xIPR1aUky5s24rTg92WWAIQFBVueOHfD3TCibZprMalw+NcnUg1rvqD4xU9D6S6GzTyO1eF0cWFAeQu17otmhJZSTY0mDGqu4b33DGoPBodRraNHGzWQhyTMMtAQdjzQDd5gMR3RCWdWXsoaDaQf15xYtcrQ060FExusZj82wQcwMe+OaOs5ABpVuINByJp5Vg5GC6LW8MZZHEUofH+cSayWHau03H6/yg6qqiri5vYHCv63iFlXIqA4OZIphzIx7oy0EqUa1APNsvrCzINoxPs4E9wjl+mZK/iy8fkDCyGvqnmMK9xoTASEmU3sCnvUr5fOOTQKit6vsjrL3jZzwhxMcVxelclbAnwxPnAlD3GTdTI92YHMCJCSprY3lAp7Joe8ZeZhKRbVc4BmPvKadz9nwhWZKU9sh65Cpp3KMz5wd13MV3XhEhum4HxaBCYknj+9/4x2Ioq0zHByRQfXxah3HAU51IhCdZ8zUknOgoD4RLtLY+rTfU/TOGbSymAN4VxXao90VOHA926IK7abNmLo/Nu+nfEBPlTchXuy8f5xerXYy2F3DeTTwpjEZMsjLg5B47e9fn8IQp50e5xJp4mFbFPm2c1lTZi02KTd/dyicbRZBJW9U+1l4HGEptmp2qA+R5GNQJDR3pFtsqga5MHvYHxGHlFksHpYknCdJZTvWjDyofKM9m2PcK8NndDZrMMcKcDEG22HXGwTspqg7mND4NQxLqsl+y6/ryjzm1n747JeYmMt3T8LEfCJPRv9FqcqHkRBH0FX1Ywiza222XlPY/iCt8RXziYsnpOtq5iUw4B1PiGp5RYmpT9U0bOUp5qPpC0rRxkKqBaKMgBgOEZ9ZfTBNHbkn8syv8SxK2f0vyz20mrjtCHvwgxLiss7ocSrIx2RB2XXdJoBSYpr70sHwrWHi6aLesf3h8jFiNtLagy50xnM1lvYlboNDQA0NRugti1GscjrEvMYZBiKcMBjTvh79rrtPj/OAZ4GZA5kQopNaGzQz0jp+zyhV5yDgCCf3RjFN0x6RgKizSSx9uZgv7oxPfSLEvLEAVNABtMY/6S9LS59qTonDrLl3SVyvFmJAO3C7lEXpnS1rtX7WaSvsDBP3Rn31iI+xsNkSTOr+khJmVapRhRwCa0zBwIPgdpi16R0/IUBkfpXp1R1s97E4nlnFGs1hmsaKhMWvV3VxVYNaSA1eqhyrsxyY8otR9oWykgvNr0jG8xO85DdE+Aw3Eb1pe8CaefdCryJguhFW7XrFhjd91ajHnSFks0talm7jgBuAT/WM2tGUoy2aqt1xh1xWhGdAaEd1IXLTr2IAX2kF494OI7g0O2NVwl1HvCgpvC0qeVI5IlLQlnqNoxUDuJr4mBE5Mtc1IY8TUjhXZypCpmGtDVRvpX+9s7xAm40CSqj2uyByI61OKiBKsVRSZMLj2QaLTjjePee6IlJW9br8a4+OI+EAOzCjHozu4/iy8PGEpjIuCId15QVQc2pT4weXLcgX2Db7uAI55nyHCJDKl2tFrvIOJ53jXzMEarYFgK+rtPCp+kFmMB2AScuqQFHMnqj4wqLGWH3hr7oHV79reQ4QEj9iX2R4wIcESxheA/MfrAiTlost4ZkHMHceWRhspPZa6p4ZNxH02cYECECWixEgEMajYeyeBAhnMnAAgSiGGagCo4ima8YECJEDZ2YBqEb0IAJHA5g/rCGz2QHsrwJOBB3GuMCBDAYzrGwOIw23cSPHMd0IzLCDiOtuOfmcBAgQg2n2MjZQb86cwIZzLDjjieH0GyOwIQReyU2U54QjMsVM8PIQIESJNZhlTOCfZDAgRIT7NXDODrZj+s4ECJD9EdpPnXyhVLOTnlxzgQIkXSwDPLyh1KsJ3V45QIEIO5Oiandy/WMPbNo0br3EDDzw8CYECAxL2TR9MRReAy7/5Uh2ozVgGO0DHxBy74ECM2tFrOG33R7Jx/wBO6HLTVwDjPIDrV7s++nfAgRVDK5BoMBuY1P8ALvJjs50NDMAwOBONDsocwYECBCiY47FSP+ZWvdhXxgsx5bj7xbppS9u/OMhzpHYEBEkM1AJRLqPWfKnBwOt4HnBpqVwdSuPcedOqeR8IECDUPLtmN1aPTA3fV4E9mvDAwWaUPVJMuuypWvAbD3QIEKcFmG5P3B9YECBBpx//2Q=="/>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4" descr="data:image/jpeg;base64,/9j/4AAQSkZJRgABAQAAAQABAAD/2wCEAAkGBxQTEhQUExQVFhUXFxwYGBcXGBgeGBgVGBcWFxccHBcaHCggHBolHBQUITEhJSorLi4uFx8zODMsNygtLisBCgoKDg0OGhAQGiwkHCQsLCwsLCwsLCwsLCwsLCwsLCwsLCwsLCwsLCwsLCwsLCwsLCwsLCwsLCwsLCwsLCwsLP/AABEIALgBEgMBIgACEQEDEQH/xAAcAAAABwEBAAAAAAAAAAAAAAAAAgMEBQYHAQj/xABMEAACAAMEBgYHBQQHBwUBAAABAgADEQQSITEFBkFRYXETIjKBkaEHQlJiscHRFCNygvAzkrLhFRYkosLS8UNEVGNzk+I0U4OEsxf/xAAYAQEBAQEBAAAAAAAAAAAAAAABAAIDBP/EACIRAQEBAAICAQUBAQAAAAAAAAABEQIhEkExBCNxobFRA//aAAwDAQACEQMRAD8AynWSUZlrmEUxIzIGwDbyi1+jOwjppstZ5VjLvVSlcHApiCD2/hFb1nlqZ9ZXXRlUgrjjtyhfVfSU6xzemlygxKFCHqBQlTvHsiOf0t+3x/E/j0fXT7//AE/N/d1olssxOliqTmRmsa9amJuuVqdmyG+k7IX0yiB3UtYx1kzNHYf4axC6N0zbLVpFJqLZ0m9CZQvlrl0M0zGjE1xiQ0hIty6TszzJtlWa8tpaMgcoEW+xvKxBJqxyO2PTv9ePDzS9kb+l5Ch2UtY7of1qo5JrzAx5mENbcLdY0dma8ktS2AJPSMC2Wcd0vYrb9vsbG0yDNZJqy3SWboCrVgVLG9Wp2xH66WC1i1WMzpyTHYgI6IECUmLmteti1e6M3f2oset2j5anR4Ysbs8qGZut94UNK92HKENf9B0kSLgd+j6TEksaPdY1O6ohlrlYLUEsgnTw5NrS6/R3ejIVsxkcaY8Ida36anWaWt4pPWcXUEVFyiqKdUG9m27KK8r8YfHrd7/xn2qzUtsr8dPExY/Sk1DYzvlMPAp9YrOr5H2qS14ftFwod8Wr0oSgUsZJIos0YCu2XxG6M+mvalSSCyjKuHjDs6vVJN8EDYVI37RWmUMkurdpeJBzIA8hX4xoNnRCKXh1gQcRgVNfg48DGLez6UVdBtWpeXSlagmta1xBFcicq5QvpYgCXQg+0QdtEricuzExpRLnROpyvK2WBIAH+KIW3Lerl2t528hCddsb/eHrXRcwOxesh345ecTDWmVdISbU8ic+/lthvofU212shpSKEPrOWCkcDdqw4qDGj6E9F1nlkNarQHbO4rBErTHAGuzO93Q9sXtnE6VLEqUzywXoSxqetVyR33RSEX0HMnsDZ7NNu0p1UmMCa76R6EsNjsEj9mLOpG2qVwyxOMPH07Zl7VokrurMT6xUsc1V1btkuW6PZZwqysCUYDAMDmBvEWqVoW0YVkzOzTLgIu/9YrJ/xVn/AO6n1jp1lsQztlnHOan1iSnS9GTxZLMhlTLyooYXTUES0BrQbwYoOtOqdtm2hmSyTmBUY3GphxNN8blL1isZytVnPKbL+sLppaznKfKPKYn1h8oJO9edLJqHpEOCbHNpXaF7sKxP6R1Y0iZik2aYRdNSuOJCjxBQnL143VLShyZTyYQorDZBsOPOI1UtiP0hsdqJvMCejYkqVwOApnu3RYtF6EtIkhTZ5wPSsadG1aUWhyywMbb3Q10nblkSzMetBQBRizMTRVUbWJwEKxkmuGrlonLLCyJxoTW6jHMDhFbGqdrVSv2e0UrX9m2fcI3uy2dyvSWkgGlejB+7ljOhPrkDNjhuAit6Y9IEtCUs8vpSPWxC/lABZh3AbiYfkZjPNYrDNSxSQ8t1pMFQVYU6j51EUKyKgmsBmMa12HONjka/WuYAyJKYEVoF2HLtTRX+URukGsNpb+1WU2aYf9tJBAJ95MmHIseUGNS4q9k0raWl3ummAGrAknrGhU47hQwnK0lbFJK2hqtmTdqcLoxoTlFi0xoVpMqSqGWZdSEmrirVOH4WxPVzhhP0dPQgGegrvOA8Fzi6ntzuu2W22uYrrOmX0ABHVUUOOOCiJW3yWOj5tATU7BxURF2FnQvWcszAZA4Z71H6ESumpx+wPxIy/GIjPg3sdm+7So9UfAR2JHRsmsmUd6L/AAiBEwxSbpGbNPUAQAAELgCd/fDS0Xx2mJ7zCmjgbx5QfSarUUJOG6kEmO1tt1Kej5Q1vkqa0a8MCQewxzHKNG1ssSi26KShK/epiSTQKuZrU5mMj0VbJsmYsySxV1NVNAaGhGRBBwJift+nrbOMmZNmtelluja4i3SQKkXVGymcbnLrGbO2iaxWQJbdFqmCgz0AqfWljaeZiE9IMgSW0eRfN2a/arWpeS3hFUtOl7S7I820l2SpQlsVJFDSmWEMdMaWnTRWbaHmFTVQzsbtSK3QThkPCK8mZGn6+yzLSzm8xDW6XW8xIoRMqBU4DDZCfpMnmz2aQEAAMxlI4MhJx7jGVTtJWiYAHmT5gBDLed2AYZEVOBxOPGDzLRPmU6XpZlMr7scfzZQWnxSGh7VLM6V1bpvim7OLr6RZIaRZTWlGmjzEUPR6UmISgWjCnWqfKNF15A+zSSQDdmtSuQreOW3KD00z9tHuAGNPdFcTxpu4xcLHYLD0K9JKa89an7zE0G2uw1pSKjIV5kxVQM7saBVBLMeAGJjRLHJ6OUkpws2aK9QGqIScQ7jtHKqoebCGQcriETVWyzATKRgqzADMZ3CBKqWFScWoWoq1OESWjtAyJJb7PLM1rxIecKqm67LJphve8dtBEw0t7ovhXpko6oVfZQLRVHAYc4TOlVoVAIIHYAx7ht7o1jled9Gk3RTOb0+azE5gE48zt8oCtIk4Ii14AV72hjaNKM5p2Ru298NZbgEE0pGmdp5adJs2AAHIRFzq4k4mDSmLE0GX6EObNY8y5/XPZ8eMFpkRjSXbAZ/rZ9aQ0tOrZPWZyTuwMWYsq4CC9LyjN7bnSuaH0JLc3WLV3Cgr3gVix2XRsmVgktRxpj3nODSHUG9RRTGuGHfEXatKs7XJClmO2lfAfMxfCttStpmSkFXujux7hnDaxaQaaSLNKmN71Si+NY7onVo3hMtLXm9iuH5jt5DCLQCAKLQAbBgPARL4NLDYrccWtbyh7MtnY/vMaeUXLUmwPNbpZ02bOWST0ZmtWs0ihYCgGCnd60VjpncrLTF5hCqOJw8Iv2mrWmjbAbpFUW6nvTWrjTneY8ozjc+Fc170402YbLKaiL+1be3s8hu2nlFdlSVUUXv3niTEfouYSt5qhmJJriT+vnD9XjUYtR2hLcbLamGwNUD/AJcyvwe95RZHoxbAUJPV2UOzlFS1ilkPKmDjLPf1l8Cp/eic0dab8tW3jHmMIqXbO/2eaZVA0ifiJbYpeHaThhQqRiNmUJW3V/rF0cmUaDr9uWwr1WIzzNG2wnrMP7OXrQy2ExTxU4043b0Tep2m5U6aZObPKN9aYVW7t72jHLhOWa1txXpVlCFgLt0jZ+uIg+sZpYObD/8AT+UPdMaCazzHFS0tiCh2rvU8t+0Qx1oT+xIN7r/ETD7EmTE9odP7PJ/6SfwiBB9G4SZQ3Iv8IgRrGWIdAQOqJY44kwtZdGXiC5rThhDL7Sd9MvnD2RpItRAMwQCK4YGMOoWiVKXqrWu0g/CGvRS+JPEkw3xIH6ML2OSpYB2CgnEknAbTQYxIaWi+qgPdD6x2KY+KSzTeAaeIGESNnnWZKAOrHAXVlM10KSQatRTWgJFcaw405pnpkVZZagW6zHBjjsArQf6QhAWw3Ki8CwOIGQ31O/lDTpzwhxNsigVrgO88obgExEpZiby1rmNnGNW03ohbTZl6RujlpNvNMJoB1SMqVYm9QKMSSIz2To8SKNPNXzWQCQ28Gac0X3R1j7ucaNqxYzaklzLVaZZpW5LDIAldgRcjTaanzhkY5XOzfQOhQay7LLMqWcHmsfvZg95vUQ/+2veTFmTVvo1pLdR+X+cTcuzKigKBd2BcoiNNaaSSDUgsNlcF/EflnG3C8rUVpvR7y0vX1FcBibxPAU84pekFAatSTTMnGo4w50jpvpiWv15beAAyERiymY3QMfGndtbhsitPGV1bSzMARf45N47uJh2tmAzNf1v+kS+jdV7Q1LssqD6zm7Xia9Y+ESX9SJ5zmShyvk/ARlrpX3cKoA240EdW0dUCgr3HPuhbSuiuianTS3YZhbxI5mlO6sR11u+IlJrwyt+kVlCrZnJRmfoIJpG19EuVXOQ+Z4Qrq1q001untIJBxVDm24sNi7ht+JWpCehNFWi1npHJlydmHa/CDn+I+cXCyWCXIW7KUKDmdrHeTmYel6DhDSdOjMaojPBOkpCLThxjkizPPmy5ErtzDSvsrmzHgBU90dIx8rn6N9G9I72th1VrLlcT67f4e9t0QHpR0obTaxZZcy6LOAWIxPSGhOFdi0Fd96NIt9plaPsTMBRJErqj2iBh3sxHeY852nTDXy6k3phZ3dwQS5xOG6lYy36W+yrdABJam05nwhZXhjoZHmgFL0xmFaAEkYAHADftptiStGjLRLBZ5E0AYn7tj5AQsYq2tenOsJSjAEFuYIYUPcYc2DTiyUKsCTUlSMQMN3h47Ig9LATJ5ZQammBGIwxqNhiy6qakWm10ZluSvbfLuGbd3iIGs6Qtqtc21tdobtcBmTw/kP5xoPo81HnSJy2m0G4QpUJ6zVUrVh6uB54ZRctAasyLIB0a3n2zGpe7hko5eJh1pG2BRTbuERRutF15JG31d9QRT5+MZ7rUx+yyh76/BjF7oXJLbsozzXo3UlptD/AGJLDZ5wCKL2Sgdlt2+OwJMslQcMht4co7B5NYwsDqk+X65w60XdvdbtVFMd+cNQucHs4o6/iHxgQ9rlqt26a1rUVBplCAMCbLox5n4wFUxIYTDsMHWZsxEBX2YY4UA8OMaXqT6LHnXZtsvS5eYlZTGHvewOHa5RYlL0BoC0W6YJchC1O0xwRB7zZDlnwjYtXvRZZ5Mv7yZMaef9qhC3N4lgg0PvHrbqZRdtHaPlyEWXJlrLRclUUA/nxh2BDqZvbfQ/Z2rdnOPxoj+YumvGK/pD0ITD+ytMuu51cCnix842oCDgQamL2bUnTclQkuchRRQBJxAA2AK6ig4AxD6S1L0q2DyZjDg0s4/lapj0Hdjl2HRkeZ31Vt8v8A3aeOUtj/AArEvo/WC32UUWxSlptMiaGO+rF6mPQQECkWrIwa0elC2AilmkKNt5nJ/jERuk/SLPm9Wcolr7CkqCOJxveNI9FNKBzAPOEJmjpTdqVKbmin4iLR4R5tTWKUf9RCr6ZW71MTzHjnHoCdqtYn7Visp5yJX+WGz6jaOOdhsvdKQfARavGMQ1fSTe6We4LVwU4iu87+Aiz/ANMSj6wjRD6P9HH/AHOUOV4fAiCt6OtHn/dh/wByb/niOM5bSKHJhDeZaxtb4xp//wDO7B/7JHKZM/zQQ+jawH1Jg5TH+Zhlg8WR2m2D1TXjsjUfRvq0ZEs2icPvpowBGKSswKbC2BPIDfDrQuoVillZvRs5DEpfcstLxuG7kcKHGsWi0Tgoqf1xhtWYzn0tWy8JVlqaH71wDjdFRLXxDH8i74yObJDrfDKhU3qAGp7Q7ROOzwic09rGJ9rmTmqUZzSmfRjqrTuAPeYrhlzLROuyJXUFTtOGNWJOFBnXIbTAu9bt6LrDLs9hlEduaBMdmpeN7FQeAUgUi3/bBvEZHoTXORJlSpLMxZQsrqqzBmFFF24DeqRhTPZFotVptNB0ch2J3ggDnUiMNLRbZNmmkGbLlORiCygkHnCvSgjqnDZ3RR1l6QIJmdFKGytK+TP8IfSrU7KsoEVpViKgE5k4nARqCpXSGlQuCYnfsERlkYlqtTHa2zjCEuXvhQmEHaYipxO2M91y6lobqEhlDVotNqnrE+7ujQTNCpUxQteULvKZJRmEoRUE0HWqMiB6x2wUxFytamVQvRDAAYzhsw9iBEZ/Rto/4VfEf54EZaxTbkBZeMXqXqG3rTlHJSfiRDqVqTJHanMeV0fWNZRsUC0yDeYgbT8Y7YNGzZzrLlIXdsAo2+OAHE4RoP8AVuz0YokyZd7TEm6NmylccPnFs9G+hFVmmBFAGRFaljkCTnQbMqtD4rSmoHo6l2QLNnUmWjOvqy+CV2+8cd1I0BVjqiDiM6QAjscgyCBOqsHgQIk7AjoEGAiQoEdAg92CsIk5AgsHCRJyDBY6I7Egjscgc4Q7CDG/+D+P/wAfjyz4Tfz7G72ufu8NvLM5MMg11miva3S5s2y2hJP7VpThPxFSAIsBWsFCBcYQxjVj0TTWAa2NcX2BQue7FV2Z1PARf/6uWeVIeRLlhUdSr+0wIp1mOJOOG7ZFimTBDO0uAKk4RJlOpuqs6VbWeelEk3hLc0o7HAMorWl2v73CNHm6RCimZ3fWGFst1cFy3w1liDUXnTi5qxr8oCt1CC23BQPidu2CEQCsSFvQS/BwgjqgVyi04o3pf0syWdJCGhmVL0OPRrmORJHcDCWps4tYZFT2QQOVcP1wjmtllS0va3NayrsldwIl9IT4vSHWptjZbFIDU7Nd2ZJHfSkZ5NT5P4EObg3r+u+BGW1Xm60BaFbOxr7Tov8AChhfR+m50+YEaWkuWQSxvOzXQCcDUAHuiC+0c/CJ7VzRcxpZtNPu71ziaA3m5AgDnyhvKyWs5Fo0LKmtZ3QqBemdVQFBuilADndPHdFw0b0cmWEIMumZYUUnabw6vnlSGGhNGXW6RgCaUTghA+nmYnkEdLWZCqUIBBqDtG2OkQ2Njl1qFuk5lCVJ5lSCe+CPKYHCY/I3T5la+cZJ2orCsNEEz2lPND8Q3yhZTMHqIeTmvgV+cCLhYOBCAtJHalTBxoreSMT5QP6SlDtPc/6gKfxgQo6Cx2E5VoVuyytyIPwgxiTtY4RAgQJ2OVjhhlpLSkuQBfPWbsooq7cl7xicBXEw4D6CzZqqCzEKozLEADvMV21aQtLjq3ZAOQpfmnyur4GGEjRsuYQz35rAVLTWvEA5dUmgruAEanCs+UTNp1ssyg3WM0gVPRqSKfiwXzh5Z7Q0xBMmp0S5hGIrvBfYD7uPHhWrXo0vLVJKuCHD9IKjrKcMcMAdnCFpGgy37Z3mke2zFQeRNPCNeA8kladY5daSlac3u4J3ucPCsd0RpCa8wrNVFqpZQtcACBiTnWu4ZGG860yrODWhIFSNgA2nd8YeaClNdM2ZXpJtGofUQdhOFAanixhskEupUQUoMawhaLWqdo47hnDGZMmTQfVTcMz3xhpzSGkEXBRVoqel7VPmNdSigipmHELngqbW4nDnEzPKDAGGUwwI0ssm6oWpagpVsSeJO8w6VqQmY5ASpeCs8EjhMBdDQdDCFaQy03ajLss+aMCspyvEhTTzpEkBXpZLmnVLPNZ8MXY9UZ1Jpu3RM2KTSWi7lA2Uy4fOIubYeoqyrvRJJ6xxrfCKerU5Mb55jlEuuzZTKLkeJYId4jkEv/qv84EZxpmyaMtbYCzuPxFF+LV8o2PVTR9NHypL4ME6w3MSWPmTFbqWZRmCRWtajGLXJa7Sm6EUs9uSyyVM1gktbq3zgoJwFTsqd++JGzWxHAKsCDtBqD3iI62WaXaJEyzzR1JilT37QdhBoe6MW0xqjpPRbF7M8x5IymSScB78nHHiBTjDoeggYbWi1KlWcgAbTlGEaH9Llrl0E1Zc4bfUf6Exb9YtZTOsUq2SkvS60eWdz35UwGm40Fd7CNSaLcaLo7Tkib2HrxutTxIiaVhGB2jSVmkSVlsbShWajIJdzApKJBDsa0fpya0JqOUa5q/pUTZEuYRdvKGI3EqCR5xq8ZmwSrBejoaGqWld8KCaN8YLsyzI3aRG5qD8RCY0fK2S1H4RT4UhUON4joaJEfsKe/3TJg+DQPsg9qZ/3H+bQ4ERGsWmhZ06ovTWN2Wm9jlXht5AxIlpe3dERLRnac/ZUsaKPac7Bw2+YYaOsShi7OZk7C8zOqk0rhwA3Cg84V1f0S1L0xiZ00XmYjEKeGzYANgoNhhzN1bs8sMzkj35jXttagE0rUxrcGaEqfKM1ZLG6zA0BUEmufWJKmoGY3UhppbTKSRMC1Yr1atQAscNgxpUZRGpLldMXkXmKJUChNWqQHNOdaZjA4Vjk6wlpVxg2eOBBvZlr1KZ5HlDtHQ2reuQr0douBaG66qQQ2ZBArXImvDbDm26xKzlZTGoIyyoa0Yc6RWJGrVmkuJlotCuoqFVmUAMwpU3TUm6SO8wdrIZjEWaW0tCADOcEC7j2EOeBwPwpi8RyTOipazpt5j91LarbekmihC8QtQx404xYLVpVmwQUG/bENYNHiWipLqFGzOpOJJrmSSSTtJh/LFMx4fT/WM26ZClnk1NWxMR2uGtMqyySztdQYYdp22Ko2nP54Q9tNsCoTUCgz3DMk7qCMA1t0ubdPLsSJS1WUp9naxHtNnyoNkSP7V6WLQZlZcmUJdey14sRxYEAHujSNW9OS7ZIWamFcGU5qwzEYDbrBdF5akbeEXb0O6RKzpsnYyXx+JSAfJvKMtNbgpaCF4RaZAirPCbzaCphB5uQzO79bIMqhes5FR4AbeUSHlSy2LYDYv14+Qio+kXWSUsl7KrVmvQELjcW8GN47CQKUzxiJ1x13mPelWOoGTThmeCbh73hvihWfR85mwluxJ84U1/RNopZlqcZol0puFWPgooeJiRlPljj+t+MVHVbR01RWcTgKIhJ6oJqaDZUxabKl3eOdPLbFVC9H3/AMf+aBCvRNu8mgQNaZyq3lxriMRFrBitWFl6TcQGNPynHjFjVoIacK0NZWscgOZYny7wzF4eG6vCOWylxgcRtGygIJhvP1bsjChs8r8qBTjicVodsMZF05qnYLaKzpIDn/ayuq3MkYN3gxH6B1ImWQTJUucJ9mepuOAJiEihpgVcHCoIG+D/ANTpS4yJs+RwSYaeDVrBjYtISqdHaZc4VynJdNN95M4Qj5+pKvMVpl4hMFUIcBgBmx2ACprlFc151gtFPs1lkWhJaVDOJT40PqmmP4vDfF5GnLfL/aWS+PakzQf7rYx1dfZa4TknyT/zJREVtqxh8vSduTKZaxzDn4w8la26SXK0Wnvlg/ERulm1xsz9m0SvzEL/ABUiUs+kw4qrKw3qQR5Rdphdl130v6rzX/8Ark/BYu+pmkdNWmYpnASpA7TTJRVm4IpNa8SKc40MWxv0IN9oJ2xai6EqNrH590VPSuibW1qWaqLMVALtXCi8Sb9duVBgMqxZ0mnYY6ZzbzDLgs0z/t7kVl2dKbROmE8qLLHxhC0aItDmsyfJXgELYf8AyN8oeTXJ2nxhuUi8qsNRodFJP2uYpIoTJSWpI3VKtTupCczRFmJqyz5x3zZ8yneqsFPhD0S4VEuLajWx2GWh+6kSpZ3oihv3qV84kJdjrifODSCBAtNqu1AzMIITCFhs8ysEd4TLwJTPSnpW5IEoHGaaHf0YoX8eqp4ExnGg9FGeasaKTdUClWY5KtcK0xMSfpDt5nW1kGISkscTm395qd0L6I0S50nYJIr0csdIaZVS8zk8yFHeIiZ6wav9AGpXq4OpINBkSCAMtsM/RepXSFNyOPhFx0s4mvMBxvlq8mJisejWT/bZrn1ZWPNiv0MFLVXmQkWJwEJywWxyXfvhppnTcuzJjix7KDtN9Bx+cCPLVapchGd2CgZsdp2AbzFD03puZajdWqSfZ2txY/KGOkLdMtD35pFB2VxuqOG88YFma6ahSRxwHls5xbiOrFo3f8K/URN2ayEUouG+vyGHlCejxfGRHJcO5hjEpJXHZ8W88YNOOy0alBjv9X4GvlDtAVyOJ2KMfE0rHQnf+I/IwcLXI18QPmIiLfm+/wCf0gR0S23L5QIkLosEzghGDKwqMh1TmBEja2rSmB4REWK0dHNQ1qK0pXEA4HmMdvnFjXR7MTlTfFDVP09rsLM3RTkZg6NddaVByxBzGIyid0JrvZbSbqM6vSpV0OWFesKimO+K3r/qi88K0si8laA5EHMV2ZCMqttkmyGuurIwyzHgRn3GNRjXpmTPVuyytyIPwhSPONg1stMqnXvgZB+tTvziy6M9IzjtPNXHPCYvgeyO4xJtMAjZsjP9GekVXoC0lzlS8ZZr+b5AxYJGtsk0vB140qviOW6IlNO6vWeZLmMZShwjkMoumt00Ju0rjvin+h+YSbQ5OYQd/XMXRtYbLMDotolXih6pYBqXa4q1CMDFd9F9gEuzhsavRjXlhEF+Dx0zab4QBjtYEeSZtYOzQxlvjCzTDEh2eCh4RaEnlA7/ABMSOjMgj25FzdRzIir6W0eZs9ZSGhKM3aIFchUg/wAt8Q2jdEzVs84tZzaZ6lgt0m7gxUGlQTShyG7KLcM460KVaFYVUgjeIRmvjELqbKK2VaihLMSNxwBHiDEmxjTNdd4bz54VWY5KCx5AVPwg7GK/rxaujsNoORKXB+chP8UQZRoy0h7WsyZmzlubtUjzPlGg2LSCyhNcKDMMsojYVAYi9TwB/LGdaDs6vMRWr1piKKCpBLZgbxn3Rodus3QO0ssOkVgwfAAA4ZMKYXqnvGyKFE6vK04WibQgBwFvArVAuYJoDU1yxh1qHY1EuZMui8zEE7SAzUrC1stjPUs5YCp4YcNkVmx6bmLZxJli5XFn9Yg7Bu24wVLXp/WcSqpLo03L3U57zw8YpyrMmOXYl2ObfrZwEHslgrviVstjGyhPu1B/XfBSTs8oL2qVOxTUn8u2JSy2baJY31Y0PcBXzAg8ixEZ3abKgfEUp5wskvHBSeZqn975CM61hRJ1TTrcqCn76mg7zDhZt0dbq14givkTDVXUYHBtyVr3LDmQjV6qilMb+Df3YiXQ1PZJG/D+FoN9qBNASx9kA4cyMB3mECLx9Y02A3l7zh5mDzbPVaN1BlVHIp8B8YkdC7u/ggRFiwS987xnfIxyBFjIunqVuexQAD8O0csuUSWjNaFTqsbyjDCpYU3gYxFTkAJJ61d5rTkD8Iaz5tRgwpspDOk0KTPlThVWERuldX0mKVdFYHYQCIzSfb2ltVWKNsN44/rdEpo70gT5WE1RNG8YNTlkfKNRk2016M0NTJYyzuPWXzxHjFM0lqdapVfu74G1MfI9aNk0brzY51AzdG26ZhjzOHnE4LLKmCqspruMIeYpssqaMCCNhFD4NBpFpeX2HZPwswj0ZpDViXMFHlqw94A/GKtpH0aWZqlUZD7hI8jUQJkjaUmHtEP+NFbzpWLDYfSJa5YArLIHu0+GES1u9FrD9nN7nX5j6RCWrUC2Jkqv+FqH+9SFJ6zeled60oHkw+kSEr0sj1pL+A+sZ7P1dtadqzzO5Q38MMZlmde1LZeaMIk23Vv0hSbVOWVQo7ZXhStNla50xi7Xo8v2G2GVMSap6yMGGJzBrTvy749J2C2LNlJMU1V1DDkRUfGCk8vQKwlegwMQVPWGewnNdahCAVrSgNTmMd2UIztPt0arKYdW7s3AVYlaNUkVzEVrWy0MdIMHr0SstRsPVGJ74fWy3ymBDX6gHowrC6Gui5hStO3XHdxMKi+6H/8ATyzvWviSYWYwSxyrkmWnsooPMKK+cBjEBWMUj0q2m7ZUT25o8FVm+IEXN3jNPS3aTfs0vZR3416qj5xIPR1aUky5s24rTg92WWAIQFBVueOHfD3TCibZprMalw+NcnUg1rvqD4xU9D6S6GzTyO1eF0cWFAeQu17otmhJZSTY0mDGqu4b33DGoPBodRraNHGzWQhyTMMtAQdjzQDd5gMR3RCWdWXsoaDaQf15xYtcrQ060FExusZj82wQcwMe+OaOs5ABpVuINByJp5Vg5GC6LW8MZZHEUofH+cSayWHau03H6/yg6qqiri5vYHCv63iFlXIqA4OZIphzIx7oy0EqUa1APNsvrCzINoxPs4E9wjl+mZK/iy8fkDCyGvqnmMK9xoTASEmU3sCnvUr5fOOTQKit6vsjrL3jZzwhxMcVxelclbAnwxPnAlD3GTdTI92YHMCJCSprY3lAp7Joe8ZeZhKRbVc4BmPvKadz9nwhWZKU9sh65Cpp3KMz5wd13MV3XhEhum4HxaBCYknj+9/4x2Ioq0zHByRQfXxah3HAU51IhCdZ8zUknOgoD4RLtLY+rTfU/TOGbSymAN4VxXao90VOHA926IK7abNmLo/Nu+nfEBPlTchXuy8f5xerXYy2F3DeTTwpjEZMsjLg5B47e9fn8IQp50e5xJp4mFbFPm2c1lTZi02KTd/dyicbRZBJW9U+1l4HGEptmp2qA+R5GNQJDR3pFtsqga5MHvYHxGHlFksHpYknCdJZTvWjDyofKM9m2PcK8NndDZrMMcKcDEG22HXGwTspqg7mND4NQxLqsl+y6/ryjzm1n747JeYmMt3T8LEfCJPRv9FqcqHkRBH0FX1Ywiza222XlPY/iCt8RXziYsnpOtq5iUw4B1PiGp5RYmpT9U0bOUp5qPpC0rRxkKqBaKMgBgOEZ9ZfTBNHbkn8syv8SxK2f0vyz20mrjtCHvwgxLiss7ocSrIx2RB2XXdJoBSYpr70sHwrWHi6aLesf3h8jFiNtLagy50xnM1lvYlboNDQA0NRugti1GscjrEvMYZBiKcMBjTvh79rrtPj/OAZ4GZA5kQopNaGzQz0jp+zyhV5yDgCCf3RjFN0x6RgKizSSx9uZgv7oxPfSLEvLEAVNABtMY/6S9LS59qTonDrLl3SVyvFmJAO3C7lEXpnS1rtX7WaSvsDBP3Rn31iI+xsNkSTOr+khJmVapRhRwCa0zBwIPgdpi16R0/IUBkfpXp1R1s97E4nlnFGs1hmsaKhMWvV3VxVYNaSA1eqhyrsxyY8otR9oWykgvNr0jG8xO85DdE+Aw3Eb1pe8CaefdCryJguhFW7XrFhjd91ajHnSFks0talm7jgBuAT/WM2tGUoy2aqt1xh1xWhGdAaEd1IXLTr2IAX2kF494OI7g0O2NVwl1HvCgpvC0qeVI5IlLQlnqNoxUDuJr4mBE5Mtc1IY8TUjhXZypCpmGtDVRvpX+9s7xAm40CSqj2uyByI61OKiBKsVRSZMLj2QaLTjjePee6IlJW9br8a4+OI+EAOzCjHozu4/iy8PGEpjIuCId15QVQc2pT4weXLcgX2Db7uAI55nyHCJDKl2tFrvIOJ53jXzMEarYFgK+rtPCp+kFmMB2AScuqQFHMnqj4wqLGWH3hr7oHV79reQ4QEj9iX2R4wIcESxheA/MfrAiTlost4ZkHMHceWRhspPZa6p4ZNxH02cYECECWixEgEMajYeyeBAhnMnAAgSiGGagCo4ima8YECJEDZ2YBqEb0IAJHA5g/rCGz2QHsrwJOBB3GuMCBDAYzrGwOIw23cSPHMd0IzLCDiOtuOfmcBAgQg2n2MjZQb86cwIZzLDjjieH0GyOwIQReyU2U54QjMsVM8PIQIESJNZhlTOCfZDAgRIT7NXDODrZj+s4ECJD9EdpPnXyhVLOTnlxzgQIkXSwDPLyh1KsJ3V45QIEIO5Oiandy/WMPbNo0br3EDDzw8CYECAxL2TR9MRReAy7/5Uh2ozVgGO0DHxBy74ECM2tFrOG33R7Jx/wBO6HLTVwDjPIDrV7s++nfAgRVDK5BoMBuY1P8ALvJjs50NDMAwOBONDsocwYECBCiY47FSP+ZWvdhXxgsx5bj7xbppS9u/OMhzpHYEBEkM1AJRLqPWfKnBwOt4HnBpqVwdSuPcedOqeR8IECDUPLtmN1aPTA3fV4E9mvDAwWaUPVJMuuypWvAbD3QIEKcFmG5P3B9YECBBpx//2Q=="/>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48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0829" y="990601"/>
            <a:ext cx="5812971" cy="5715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4982536"/>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AutoShape 2" descr="http://studio-creator.com/blog/public/html5.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28676" name="AutoShape 4" descr="http://studio-creator.com/blog/public/html5.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7" name="Content Placeholder 2"/>
          <p:cNvSpPr txBox="1">
            <a:spLocks/>
          </p:cNvSpPr>
          <p:nvPr/>
        </p:nvSpPr>
        <p:spPr>
          <a:xfrm>
            <a:off x="152398" y="381000"/>
            <a:ext cx="8610602" cy="609600"/>
          </a:xfrm>
          <a:prstGeom prst="rect">
            <a:avLst/>
          </a:prstGeom>
        </p:spPr>
        <p:txBody>
          <a:bodyPr vert="horz" lIns="91440" tIns="45720" rIns="91440" bIns="45720" rtlCol="0">
            <a:noAutofit/>
          </a:bodyPr>
          <a:lstStyle/>
          <a:p>
            <a:pPr lvl="0" algn="ctr">
              <a:lnSpc>
                <a:spcPct val="110000"/>
              </a:lnSpc>
              <a:spcBef>
                <a:spcPts val="600"/>
              </a:spcBef>
              <a:defRPr/>
            </a:pPr>
            <a:r>
              <a:rPr lang="en-US" sz="2800" b="1" dirty="0" smtClean="0">
                <a:latin typeface="Segoe UI" pitchFamily="34" charset="0"/>
                <a:ea typeface="Roboto" pitchFamily="2" charset="0"/>
                <a:cs typeface="Segoe UI" pitchFamily="34" charset="0"/>
              </a:rPr>
              <a:t>3 </a:t>
            </a:r>
            <a:r>
              <a:rPr lang="en-US" sz="2800" b="1" dirty="0" err="1" smtClean="0">
                <a:latin typeface="Segoe UI" pitchFamily="34" charset="0"/>
                <a:ea typeface="Roboto" pitchFamily="2" charset="0"/>
                <a:cs typeface="Segoe UI" pitchFamily="34" charset="0"/>
              </a:rPr>
              <a:t>trụ</a:t>
            </a:r>
            <a:r>
              <a:rPr lang="en-US" sz="2800" b="1" dirty="0" smtClean="0">
                <a:latin typeface="Segoe UI" pitchFamily="34" charset="0"/>
                <a:ea typeface="Roboto" pitchFamily="2" charset="0"/>
                <a:cs typeface="Segoe UI" pitchFamily="34" charset="0"/>
              </a:rPr>
              <a:t> </a:t>
            </a:r>
            <a:r>
              <a:rPr lang="en-US" sz="2800" b="1" dirty="0" err="1" smtClean="0">
                <a:latin typeface="Segoe UI" pitchFamily="34" charset="0"/>
                <a:ea typeface="Roboto" pitchFamily="2" charset="0"/>
                <a:cs typeface="Segoe UI" pitchFamily="34" charset="0"/>
              </a:rPr>
              <a:t>cột</a:t>
            </a:r>
            <a:r>
              <a:rPr lang="en-US" sz="2800" b="1" dirty="0" smtClean="0">
                <a:latin typeface="Segoe UI" pitchFamily="34" charset="0"/>
                <a:ea typeface="Roboto" pitchFamily="2" charset="0"/>
                <a:cs typeface="Segoe UI" pitchFamily="34" charset="0"/>
              </a:rPr>
              <a:t> </a:t>
            </a:r>
            <a:r>
              <a:rPr lang="en-US" sz="2800" b="1" dirty="0" err="1" smtClean="0">
                <a:latin typeface="Segoe UI" pitchFamily="34" charset="0"/>
                <a:ea typeface="Roboto" pitchFamily="2" charset="0"/>
                <a:cs typeface="Segoe UI" pitchFamily="34" charset="0"/>
              </a:rPr>
              <a:t>của</a:t>
            </a:r>
            <a:r>
              <a:rPr lang="en-US" sz="2800" b="1" dirty="0" smtClean="0">
                <a:latin typeface="Segoe UI" pitchFamily="34" charset="0"/>
                <a:ea typeface="Roboto" pitchFamily="2" charset="0"/>
                <a:cs typeface="Segoe UI" pitchFamily="34" charset="0"/>
              </a:rPr>
              <a:t> Scrum</a:t>
            </a:r>
          </a:p>
        </p:txBody>
      </p:sp>
      <p:sp>
        <p:nvSpPr>
          <p:cNvPr id="2" name="AutoShape 2" descr="data:image/jpeg;base64,/9j/4AAQSkZJRgABAQAAAQABAAD/2wCEAAkGBxQTEhQUExQVFhUXFxwYGBcXGBgeGBgVGBcWFxccHBcaHCggHBolHBQUITEhJSorLi4uFx8zODMsNygtLisBCgoKDg0OGhAQGiwkHCQsLCwsLCwsLCwsLCwsLCwsLCwsLCwsLCwsLCwsLCwsLCwsLCwsLCwsLCwsLCwsLCwsLP/AABEIALgBEgMBIgACEQEDEQH/xAAcAAAABwEBAAAAAAAAAAAAAAAAAgMEBQYHAQj/xABMEAACAAMEBgYHBQQHBwUBAAABAgADEQQSITEFBkFRYXETIjKBkaEHQlJiscHRFCNygvAzkrLhFRYkosLS8UNEVGNzk+I0U4OEsxf/xAAYAQEBAQEBAAAAAAAAAAAAAAABAAIDBP/EACIRAQEBAAICAQUBAQAAAAAAAAABEQIhEkExBCNxobFRA//aAAwDAQACEQMRAD8AynWSUZlrmEUxIzIGwDbyi1+jOwjppstZ5VjLvVSlcHApiCD2/hFb1nlqZ9ZXXRlUgrjjtyhfVfSU6xzemlygxKFCHqBQlTvHsiOf0t+3x/E/j0fXT7//AE/N/d1olssxOliqTmRmsa9amJuuVqdmyG+k7IX0yiB3UtYx1kzNHYf4axC6N0zbLVpFJqLZ0m9CZQvlrl0M0zGjE1xiQ0hIty6TszzJtlWa8tpaMgcoEW+xvKxBJqxyO2PTv9ePDzS9kb+l5Ch2UtY7of1qo5JrzAx5mENbcLdY0dma8ktS2AJPSMC2Wcd0vYrb9vsbG0yDNZJqy3SWboCrVgVLG9Wp2xH66WC1i1WMzpyTHYgI6IECUmLmteti1e6M3f2oset2j5anR4Ysbs8qGZut94UNK92HKENf9B0kSLgd+j6TEksaPdY1O6ohlrlYLUEsgnTw5NrS6/R3ejIVsxkcaY8Ida36anWaWt4pPWcXUEVFyiqKdUG9m27KK8r8YfHrd7/xn2qzUtsr8dPExY/Sk1DYzvlMPAp9YrOr5H2qS14ftFwod8Wr0oSgUsZJIos0YCu2XxG6M+mvalSSCyjKuHjDs6vVJN8EDYVI37RWmUMkurdpeJBzIA8hX4xoNnRCKXh1gQcRgVNfg48DGLez6UVdBtWpeXSlagmta1xBFcicq5QvpYgCXQg+0QdtEricuzExpRLnROpyvK2WBIAH+KIW3Lerl2t528hCddsb/eHrXRcwOxesh345ecTDWmVdISbU8ic+/lthvofU212shpSKEPrOWCkcDdqw4qDGj6E9F1nlkNarQHbO4rBErTHAGuzO93Q9sXtnE6VLEqUzywXoSxqetVyR33RSEX0HMnsDZ7NNu0p1UmMCa76R6EsNjsEj9mLOpG2qVwyxOMPH07Zl7VokrurMT6xUsc1V1btkuW6PZZwqysCUYDAMDmBvEWqVoW0YVkzOzTLgIu/9YrJ/xVn/AO6n1jp1lsQztlnHOan1iSnS9GTxZLMhlTLyooYXTUES0BrQbwYoOtOqdtm2hmSyTmBUY3GphxNN8blL1isZytVnPKbL+sLppaznKfKPKYn1h8oJO9edLJqHpEOCbHNpXaF7sKxP6R1Y0iZik2aYRdNSuOJCjxBQnL143VLShyZTyYQorDZBsOPOI1UtiP0hsdqJvMCejYkqVwOApnu3RYtF6EtIkhTZ5wPSsadG1aUWhyywMbb3Q10nblkSzMetBQBRizMTRVUbWJwEKxkmuGrlonLLCyJxoTW6jHMDhFbGqdrVSv2e0UrX9m2fcI3uy2dyvSWkgGlejB+7ljOhPrkDNjhuAit6Y9IEtCUs8vpSPWxC/lABZh3AbiYfkZjPNYrDNSxSQ8t1pMFQVYU6j51EUKyKgmsBmMa12HONjka/WuYAyJKYEVoF2HLtTRX+URukGsNpb+1WU2aYf9tJBAJ95MmHIseUGNS4q9k0raWl3ummAGrAknrGhU47hQwnK0lbFJK2hqtmTdqcLoxoTlFi0xoVpMqSqGWZdSEmrirVOH4WxPVzhhP0dPQgGegrvOA8Fzi6ntzuu2W22uYrrOmX0ABHVUUOOOCiJW3yWOj5tATU7BxURF2FnQvWcszAZA4Z71H6ESumpx+wPxIy/GIjPg3sdm+7So9UfAR2JHRsmsmUd6L/AAiBEwxSbpGbNPUAQAAELgCd/fDS0Xx2mJ7zCmjgbx5QfSarUUJOG6kEmO1tt1Kej5Q1vkqa0a8MCQewxzHKNG1ssSi26KShK/epiSTQKuZrU5mMj0VbJsmYsySxV1NVNAaGhGRBBwJift+nrbOMmZNmtelluja4i3SQKkXVGymcbnLrGbO2iaxWQJbdFqmCgz0AqfWljaeZiE9IMgSW0eRfN2a/arWpeS3hFUtOl7S7I820l2SpQlsVJFDSmWEMdMaWnTRWbaHmFTVQzsbtSK3QThkPCK8mZGn6+yzLSzm8xDW6XW8xIoRMqBU4DDZCfpMnmz2aQEAAMxlI4MhJx7jGVTtJWiYAHmT5gBDLed2AYZEVOBxOPGDzLRPmU6XpZlMr7scfzZQWnxSGh7VLM6V1bpvim7OLr6RZIaRZTWlGmjzEUPR6UmISgWjCnWqfKNF15A+zSSQDdmtSuQreOW3KD00z9tHuAGNPdFcTxpu4xcLHYLD0K9JKa89an7zE0G2uw1pSKjIV5kxVQM7saBVBLMeAGJjRLHJ6OUkpws2aK9QGqIScQ7jtHKqoebCGQcriETVWyzATKRgqzADMZ3CBKqWFScWoWoq1OESWjtAyJJb7PLM1rxIecKqm67LJphve8dtBEw0t7ovhXpko6oVfZQLRVHAYc4TOlVoVAIIHYAx7ht7o1jled9Gk3RTOb0+azE5gE48zt8oCtIk4Ii14AV72hjaNKM5p2Ru298NZbgEE0pGmdp5adJs2AAHIRFzq4k4mDSmLE0GX6EObNY8y5/XPZ8eMFpkRjSXbAZ/rZ9aQ0tOrZPWZyTuwMWYsq4CC9LyjN7bnSuaH0JLc3WLV3Cgr3gVix2XRsmVgktRxpj3nODSHUG9RRTGuGHfEXatKs7XJClmO2lfAfMxfCttStpmSkFXujux7hnDaxaQaaSLNKmN71Si+NY7onVo3hMtLXm9iuH5jt5DCLQCAKLQAbBgPARL4NLDYrccWtbyh7MtnY/vMaeUXLUmwPNbpZ02bOWST0ZmtWs0ihYCgGCnd60VjpncrLTF5hCqOJw8Iv2mrWmjbAbpFUW6nvTWrjTneY8ozjc+Fc170402YbLKaiL+1be3s8hu2nlFdlSVUUXv3niTEfouYSt5qhmJJriT+vnD9XjUYtR2hLcbLamGwNUD/AJcyvwe95RZHoxbAUJPV2UOzlFS1ilkPKmDjLPf1l8Cp/eic0dab8tW3jHmMIqXbO/2eaZVA0ifiJbYpeHaThhQqRiNmUJW3V/rF0cmUaDr9uWwr1WIzzNG2wnrMP7OXrQy2ExTxU4043b0Tep2m5U6aZObPKN9aYVW7t72jHLhOWa1txXpVlCFgLt0jZ+uIg+sZpYObD/8AT+UPdMaCazzHFS0tiCh2rvU8t+0Qx1oT+xIN7r/ETD7EmTE9odP7PJ/6SfwiBB9G4SZQ3Iv8IgRrGWIdAQOqJY44kwtZdGXiC5rThhDL7Sd9MvnD2RpItRAMwQCK4YGMOoWiVKXqrWu0g/CGvRS+JPEkw3xIH6ML2OSpYB2CgnEknAbTQYxIaWi+qgPdD6x2KY+KSzTeAaeIGESNnnWZKAOrHAXVlM10KSQatRTWgJFcaw405pnpkVZZagW6zHBjjsArQf6QhAWw3Ki8CwOIGQ31O/lDTpzwhxNsigVrgO88obgExEpZiby1rmNnGNW03ohbTZl6RujlpNvNMJoB1SMqVYm9QKMSSIz2To8SKNPNXzWQCQ28Gac0X3R1j7ucaNqxYzaklzLVaZZpW5LDIAldgRcjTaanzhkY5XOzfQOhQay7LLMqWcHmsfvZg95vUQ/+2veTFmTVvo1pLdR+X+cTcuzKigKBd2BcoiNNaaSSDUgsNlcF/EflnG3C8rUVpvR7y0vX1FcBibxPAU84pekFAatSTTMnGo4w50jpvpiWv15beAAyERiymY3QMfGndtbhsitPGV1bSzMARf45N47uJh2tmAzNf1v+kS+jdV7Q1LssqD6zm7Xia9Y+ESX9SJ5zmShyvk/ARlrpX3cKoA240EdW0dUCgr3HPuhbSuiuianTS3YZhbxI5mlO6sR11u+IlJrwyt+kVlCrZnJRmfoIJpG19EuVXOQ+Z4Qrq1q001untIJBxVDm24sNi7ht+JWpCehNFWi1npHJlydmHa/CDn+I+cXCyWCXIW7KUKDmdrHeTmYel6DhDSdOjMaojPBOkpCLThxjkizPPmy5ErtzDSvsrmzHgBU90dIx8rn6N9G9I72th1VrLlcT67f4e9t0QHpR0obTaxZZcy6LOAWIxPSGhOFdi0Fd96NIt9plaPsTMBRJErqj2iBh3sxHeY852nTDXy6k3phZ3dwQS5xOG6lYy36W+yrdABJam05nwhZXhjoZHmgFL0xmFaAEkYAHADftptiStGjLRLBZ5E0AYn7tj5AQsYq2tenOsJSjAEFuYIYUPcYc2DTiyUKsCTUlSMQMN3h47Ig9LATJ5ZQammBGIwxqNhiy6qakWm10ZluSvbfLuGbd3iIGs6Qtqtc21tdobtcBmTw/kP5xoPo81HnSJy2m0G4QpUJ6zVUrVh6uB54ZRctAasyLIB0a3n2zGpe7hko5eJh1pG2BRTbuERRutF15JG31d9QRT5+MZ7rUx+yyh76/BjF7oXJLbsozzXo3UlptD/AGJLDZ5wCKL2Sgdlt2+OwJMslQcMht4co7B5NYwsDqk+X65w60XdvdbtVFMd+cNQucHs4o6/iHxgQ9rlqt26a1rUVBplCAMCbLox5n4wFUxIYTDsMHWZsxEBX2YY4UA8OMaXqT6LHnXZtsvS5eYlZTGHvewOHa5RYlL0BoC0W6YJchC1O0xwRB7zZDlnwjYtXvRZZ5Mv7yZMaef9qhC3N4lgg0PvHrbqZRdtHaPlyEWXJlrLRclUUA/nxh2BDqZvbfQ/Z2rdnOPxoj+YumvGK/pD0ITD+ytMuu51cCnix842oCDgQamL2bUnTclQkuchRRQBJxAA2AK6ig4AxD6S1L0q2DyZjDg0s4/lapj0Hdjl2HRkeZ31Vt8v8A3aeOUtj/AArEvo/WC32UUWxSlptMiaGO+rF6mPQQECkWrIwa0elC2AilmkKNt5nJ/jERuk/SLPm9Wcolr7CkqCOJxveNI9FNKBzAPOEJmjpTdqVKbmin4iLR4R5tTWKUf9RCr6ZW71MTzHjnHoCdqtYn7Visp5yJX+WGz6jaOOdhsvdKQfARavGMQ1fSTe6We4LVwU4iu87+Aiz/ANMSj6wjRD6P9HH/AHOUOV4fAiCt6OtHn/dh/wByb/niOM5bSKHJhDeZaxtb4xp//wDO7B/7JHKZM/zQQ+jawH1Jg5TH+Zhlg8WR2m2D1TXjsjUfRvq0ZEs2icPvpowBGKSswKbC2BPIDfDrQuoVillZvRs5DEpfcstLxuG7kcKHGsWi0Tgoqf1xhtWYzn0tWy8JVlqaH71wDjdFRLXxDH8i74yObJDrfDKhU3qAGp7Q7ROOzwic09rGJ9rmTmqUZzSmfRjqrTuAPeYrhlzLROuyJXUFTtOGNWJOFBnXIbTAu9bt6LrDLs9hlEduaBMdmpeN7FQeAUgUi3/bBvEZHoTXORJlSpLMxZQsrqqzBmFFF24DeqRhTPZFotVptNB0ch2J3ggDnUiMNLRbZNmmkGbLlORiCygkHnCvSgjqnDZ3RR1l6QIJmdFKGytK+TP8IfSrU7KsoEVpViKgE5k4nARqCpXSGlQuCYnfsERlkYlqtTHa2zjCEuXvhQmEHaYipxO2M91y6lobqEhlDVotNqnrE+7ujQTNCpUxQteULvKZJRmEoRUE0HWqMiB6x2wUxFytamVQvRDAAYzhsw9iBEZ/Rto/4VfEf54EZaxTbkBZeMXqXqG3rTlHJSfiRDqVqTJHanMeV0fWNZRsUC0yDeYgbT8Y7YNGzZzrLlIXdsAo2+OAHE4RoP8AVuz0YokyZd7TEm6NmylccPnFs9G+hFVmmBFAGRFaljkCTnQbMqtD4rSmoHo6l2QLNnUmWjOvqy+CV2+8cd1I0BVjqiDiM6QAjscgyCBOqsHgQIk7AjoEGAiQoEdAg92CsIk5AgsHCRJyDBY6I7Egjscgc4Q7CDG/+D+P/wAfjyz4Tfz7G72ufu8NvLM5MMg11miva3S5s2y2hJP7VpThPxFSAIsBWsFCBcYQxjVj0TTWAa2NcX2BQue7FV2Z1PARf/6uWeVIeRLlhUdSr+0wIp1mOJOOG7ZFimTBDO0uAKk4RJlOpuqs6VbWeelEk3hLc0o7HAMorWl2v73CNHm6RCimZ3fWGFst1cFy3w1liDUXnTi5qxr8oCt1CC23BQPidu2CEQCsSFvQS/BwgjqgVyi04o3pf0syWdJCGhmVL0OPRrmORJHcDCWps4tYZFT2QQOVcP1wjmtllS0va3NayrsldwIl9IT4vSHWptjZbFIDU7Nd2ZJHfSkZ5NT5P4EObg3r+u+BGW1Xm60BaFbOxr7Tov8AChhfR+m50+YEaWkuWQSxvOzXQCcDUAHuiC+0c/CJ7VzRcxpZtNPu71ziaA3m5AgDnyhvKyWs5Fo0LKmtZ3QqBemdVQFBuilADndPHdFw0b0cmWEIMumZYUUnabw6vnlSGGhNGXW6RgCaUTghA+nmYnkEdLWZCqUIBBqDtG2OkQ2Njl1qFuk5lCVJ5lSCe+CPKYHCY/I3T5la+cZJ2orCsNEEz2lPND8Q3yhZTMHqIeTmvgV+cCLhYOBCAtJHalTBxoreSMT5QP6SlDtPc/6gKfxgQo6Cx2E5VoVuyytyIPwgxiTtY4RAgQJ2OVjhhlpLSkuQBfPWbsooq7cl7xicBXEw4D6CzZqqCzEKozLEADvMV21aQtLjq3ZAOQpfmnyur4GGEjRsuYQz35rAVLTWvEA5dUmgruAEanCs+UTNp1ssyg3WM0gVPRqSKfiwXzh5Z7Q0xBMmp0S5hGIrvBfYD7uPHhWrXo0vLVJKuCHD9IKjrKcMcMAdnCFpGgy37Z3mke2zFQeRNPCNeA8kladY5daSlac3u4J3ucPCsd0RpCa8wrNVFqpZQtcACBiTnWu4ZGG860yrODWhIFSNgA2nd8YeaClNdM2ZXpJtGofUQdhOFAanixhskEupUQUoMawhaLWqdo47hnDGZMmTQfVTcMz3xhpzSGkEXBRVoqel7VPmNdSigipmHELngqbW4nDnEzPKDAGGUwwI0ssm6oWpagpVsSeJO8w6VqQmY5ASpeCs8EjhMBdDQdDCFaQy03ajLss+aMCspyvEhTTzpEkBXpZLmnVLPNZ8MXY9UZ1Jpu3RM2KTSWi7lA2Uy4fOIubYeoqyrvRJJ6xxrfCKerU5Mb55jlEuuzZTKLkeJYId4jkEv/qv84EZxpmyaMtbYCzuPxFF+LV8o2PVTR9NHypL4ME6w3MSWPmTFbqWZRmCRWtajGLXJa7Sm6EUs9uSyyVM1gktbq3zgoJwFTsqd++JGzWxHAKsCDtBqD3iI62WaXaJEyzzR1JilT37QdhBoe6MW0xqjpPRbF7M8x5IymSScB78nHHiBTjDoeggYbWi1KlWcgAbTlGEaH9Llrl0E1Zc4bfUf6Exb9YtZTOsUq2SkvS60eWdz35UwGm40Fd7CNSaLcaLo7Tkib2HrxutTxIiaVhGB2jSVmkSVlsbShWajIJdzApKJBDsa0fpya0JqOUa5q/pUTZEuYRdvKGI3EqCR5xq8ZmwSrBejoaGqWld8KCaN8YLsyzI3aRG5qD8RCY0fK2S1H4RT4UhUON4joaJEfsKe/3TJg+DQPsg9qZ/3H+bQ4ERGsWmhZ06ovTWN2Wm9jlXht5AxIlpe3dERLRnac/ZUsaKPac7Bw2+YYaOsShi7OZk7C8zOqk0rhwA3Cg84V1f0S1L0xiZ00XmYjEKeGzYANgoNhhzN1bs8sMzkj35jXttagE0rUxrcGaEqfKM1ZLG6zA0BUEmufWJKmoGY3UhppbTKSRMC1Yr1atQAscNgxpUZRGpLldMXkXmKJUChNWqQHNOdaZjA4Vjk6wlpVxg2eOBBvZlr1KZ5HlDtHQ2reuQr0douBaG66qQQ2ZBArXImvDbDm26xKzlZTGoIyyoa0Yc6RWJGrVmkuJlotCuoqFVmUAMwpU3TUm6SO8wdrIZjEWaW0tCADOcEC7j2EOeBwPwpi8RyTOipazpt5j91LarbekmihC8QtQx404xYLVpVmwQUG/bENYNHiWipLqFGzOpOJJrmSSSTtJh/LFMx4fT/WM26ZClnk1NWxMR2uGtMqyySztdQYYdp22Ko2nP54Q9tNsCoTUCgz3DMk7qCMA1t0ubdPLsSJS1WUp9naxHtNnyoNkSP7V6WLQZlZcmUJdey14sRxYEAHujSNW9OS7ZIWamFcGU5qwzEYDbrBdF5akbeEXb0O6RKzpsnYyXx+JSAfJvKMtNbgpaCF4RaZAirPCbzaCphB5uQzO79bIMqhes5FR4AbeUSHlSy2LYDYv14+Qio+kXWSUsl7KrVmvQELjcW8GN47CQKUzxiJ1x13mPelWOoGTThmeCbh73hvihWfR85mwluxJ84U1/RNopZlqcZol0puFWPgooeJiRlPljj+t+MVHVbR01RWcTgKIhJ6oJqaDZUxabKl3eOdPLbFVC9H3/AMf+aBCvRNu8mgQNaZyq3lxriMRFrBitWFl6TcQGNPynHjFjVoIacK0NZWscgOZYny7wzF4eG6vCOWylxgcRtGygIJhvP1bsjChs8r8qBTjicVodsMZF05qnYLaKzpIDn/ayuq3MkYN3gxH6B1ImWQTJUucJ9mepuOAJiEihpgVcHCoIG+D/ANTpS4yJs+RwSYaeDVrBjYtISqdHaZc4VynJdNN95M4Qj5+pKvMVpl4hMFUIcBgBmx2ACprlFc151gtFPs1lkWhJaVDOJT40PqmmP4vDfF5GnLfL/aWS+PakzQf7rYx1dfZa4TknyT/zJREVtqxh8vSduTKZaxzDn4w8la26SXK0Wnvlg/ERulm1xsz9m0SvzEL/ABUiUs+kw4qrKw3qQR5Rdphdl130v6rzX/8Ark/BYu+pmkdNWmYpnASpA7TTJRVm4IpNa8SKc40MWxv0IN9oJ2xai6EqNrH590VPSuibW1qWaqLMVALtXCi8Sb9duVBgMqxZ0mnYY6ZzbzDLgs0z/t7kVl2dKbROmE8qLLHxhC0aItDmsyfJXgELYf8AyN8oeTXJ2nxhuUi8qsNRodFJP2uYpIoTJSWpI3VKtTupCczRFmJqyz5x3zZ8yneqsFPhD0S4VEuLajWx2GWh+6kSpZ3oihv3qV84kJdjrifODSCBAtNqu1AzMIITCFhs8ysEd4TLwJTPSnpW5IEoHGaaHf0YoX8eqp4ExnGg9FGeasaKTdUClWY5KtcK0xMSfpDt5nW1kGISkscTm395qd0L6I0S50nYJIr0csdIaZVS8zk8yFHeIiZ6wav9AGpXq4OpINBkSCAMtsM/RepXSFNyOPhFx0s4mvMBxvlq8mJisejWT/bZrn1ZWPNiv0MFLVXmQkWJwEJywWxyXfvhppnTcuzJjix7KDtN9Bx+cCPLVapchGd2CgZsdp2AbzFD03puZajdWqSfZ2txY/KGOkLdMtD35pFB2VxuqOG88YFma6ahSRxwHls5xbiOrFo3f8K/URN2ayEUouG+vyGHlCejxfGRHJcO5hjEpJXHZ8W88YNOOy0alBjv9X4GvlDtAVyOJ2KMfE0rHQnf+I/IwcLXI18QPmIiLfm+/wCf0gR0S23L5QIkLosEzghGDKwqMh1TmBEja2rSmB4REWK0dHNQ1qK0pXEA4HmMdvnFjXR7MTlTfFDVP09rsLM3RTkZg6NddaVByxBzGIyid0JrvZbSbqM6vSpV0OWFesKimO+K3r/qi88K0si8laA5EHMV2ZCMqttkmyGuurIwyzHgRn3GNRjXpmTPVuyytyIPwhSPONg1stMqnXvgZB+tTvziy6M9IzjtPNXHPCYvgeyO4xJtMAjZsjP9GekVXoC0lzlS8ZZr+b5AxYJGtsk0vB140qviOW6IlNO6vWeZLmMZShwjkMoumt00Ju0rjvin+h+YSbQ5OYQd/XMXRtYbLMDotolXih6pYBqXa4q1CMDFd9F9gEuzhsavRjXlhEF+Dx0zab4QBjtYEeSZtYOzQxlvjCzTDEh2eCh4RaEnlA7/ABMSOjMgj25FzdRzIir6W0eZs9ZSGhKM3aIFchUg/wAt8Q2jdEzVs84tZzaZ6lgt0m7gxUGlQTShyG7KLcM460KVaFYVUgjeIRmvjELqbKK2VaihLMSNxwBHiDEmxjTNdd4bz54VWY5KCx5AVPwg7GK/rxaujsNoORKXB+chP8UQZRoy0h7WsyZmzlubtUjzPlGg2LSCyhNcKDMMsojYVAYi9TwB/LGdaDs6vMRWr1piKKCpBLZgbxn3Rodus3QO0ssOkVgwfAAA4ZMKYXqnvGyKFE6vK04WibQgBwFvArVAuYJoDU1yxh1qHY1EuZMui8zEE7SAzUrC1stjPUs5YCp4YcNkVmx6bmLZxJli5XFn9Yg7Bu24wVLXp/WcSqpLo03L3U57zw8YpyrMmOXYl2ObfrZwEHslgrviVstjGyhPu1B/XfBSTs8oL2qVOxTUn8u2JSy2baJY31Y0PcBXzAg8ixEZ3abKgfEUp5wskvHBSeZqn975CM61hRJ1TTrcqCn76mg7zDhZt0dbq14givkTDVXUYHBtyVr3LDmQjV6qilMb+Df3YiXQ1PZJG/D+FoN9qBNASx9kA4cyMB3mECLx9Y02A3l7zh5mDzbPVaN1BlVHIp8B8YkdC7u/ggRFiwS987xnfIxyBFjIunqVuexQAD8O0csuUSWjNaFTqsbyjDCpYU3gYxFTkAJJ61d5rTkD8Iaz5tRgwpspDOk0KTPlThVWERuldX0mKVdFYHYQCIzSfb2ltVWKNsN44/rdEpo70gT5WE1RNG8YNTlkfKNRk2016M0NTJYyzuPWXzxHjFM0lqdapVfu74G1MfI9aNk0brzY51AzdG26ZhjzOHnE4LLKmCqspruMIeYpssqaMCCNhFD4NBpFpeX2HZPwswj0ZpDViXMFHlqw94A/GKtpH0aWZqlUZD7hI8jUQJkjaUmHtEP+NFbzpWLDYfSJa5YArLIHu0+GES1u9FrD9nN7nX5j6RCWrUC2Jkqv+FqH+9SFJ6zeled60oHkw+kSEr0sj1pL+A+sZ7P1dtadqzzO5Q38MMZlmde1LZeaMIk23Vv0hSbVOWVQo7ZXhStNla50xi7Xo8v2G2GVMSap6yMGGJzBrTvy749J2C2LNlJMU1V1DDkRUfGCk8vQKwlegwMQVPWGewnNdahCAVrSgNTmMd2UIztPt0arKYdW7s3AVYlaNUkVzEVrWy0MdIMHr0SstRsPVGJ74fWy3ymBDX6gHowrC6Gui5hStO3XHdxMKi+6H/8ATyzvWviSYWYwSxyrkmWnsooPMKK+cBjEBWMUj0q2m7ZUT25o8FVm+IEXN3jNPS3aTfs0vZR3416qj5xIPR1aUky5s24rTg92WWAIQFBVueOHfD3TCibZprMalw+NcnUg1rvqD4xU9D6S6GzTyO1eF0cWFAeQu17otmhJZSTY0mDGqu4b33DGoPBodRraNHGzWQhyTMMtAQdjzQDd5gMR3RCWdWXsoaDaQf15xYtcrQ060FExusZj82wQcwMe+OaOs5ABpVuINByJp5Vg5GC6LW8MZZHEUofH+cSayWHau03H6/yg6qqiri5vYHCv63iFlXIqA4OZIphzIx7oy0EqUa1APNsvrCzINoxPs4E9wjl+mZK/iy8fkDCyGvqnmMK9xoTASEmU3sCnvUr5fOOTQKit6vsjrL3jZzwhxMcVxelclbAnwxPnAlD3GTdTI92YHMCJCSprY3lAp7Joe8ZeZhKRbVc4BmPvKadz9nwhWZKU9sh65Cpp3KMz5wd13MV3XhEhum4HxaBCYknj+9/4x2Ioq0zHByRQfXxah3HAU51IhCdZ8zUknOgoD4RLtLY+rTfU/TOGbSymAN4VxXao90VOHA926IK7abNmLo/Nu+nfEBPlTchXuy8f5xerXYy2F3DeTTwpjEZMsjLg5B47e9fn8IQp50e5xJp4mFbFPm2c1lTZi02KTd/dyicbRZBJW9U+1l4HGEptmp2qA+R5GNQJDR3pFtsqga5MHvYHxGHlFksHpYknCdJZTvWjDyofKM9m2PcK8NndDZrMMcKcDEG22HXGwTspqg7mND4NQxLqsl+y6/ryjzm1n747JeYmMt3T8LEfCJPRv9FqcqHkRBH0FX1Ywiza222XlPY/iCt8RXziYsnpOtq5iUw4B1PiGp5RYmpT9U0bOUp5qPpC0rRxkKqBaKMgBgOEZ9ZfTBNHbkn8syv8SxK2f0vyz20mrjtCHvwgxLiss7ocSrIx2RB2XXdJoBSYpr70sHwrWHi6aLesf3h8jFiNtLagy50xnM1lvYlboNDQA0NRugti1GscjrEvMYZBiKcMBjTvh79rrtPj/OAZ4GZA5kQopNaGzQz0jp+zyhV5yDgCCf3RjFN0x6RgKizSSx9uZgv7oxPfSLEvLEAVNABtMY/6S9LS59qTonDrLl3SVyvFmJAO3C7lEXpnS1rtX7WaSvsDBP3Rn31iI+xsNkSTOr+khJmVapRhRwCa0zBwIPgdpi16R0/IUBkfpXp1R1s97E4nlnFGs1hmsaKhMWvV3VxVYNaSA1eqhyrsxyY8otR9oWykgvNr0jG8xO85DdE+Aw3Eb1pe8CaefdCryJguhFW7XrFhjd91ajHnSFks0talm7jgBuAT/WM2tGUoy2aqt1xh1xWhGdAaEd1IXLTr2IAX2kF494OI7g0O2NVwl1HvCgpvC0qeVI5IlLQlnqNoxUDuJr4mBE5Mtc1IY8TUjhXZypCpmGtDVRvpX+9s7xAm40CSqj2uyByI61OKiBKsVRSZMLj2QaLTjjePee6IlJW9br8a4+OI+EAOzCjHozu4/iy8PGEpjIuCId15QVQc2pT4weXLcgX2Db7uAI55nyHCJDKl2tFrvIOJ53jXzMEarYFgK+rtPCp+kFmMB2AScuqQFHMnqj4wqLGWH3hr7oHV79reQ4QEj9iX2R4wIcESxheA/MfrAiTlost4ZkHMHceWRhspPZa6p4ZNxH02cYECECWixEgEMajYeyeBAhnMnAAgSiGGagCo4ima8YECJEDZ2YBqEb0IAJHA5g/rCGz2QHsrwJOBB3GuMCBDAYzrGwOIw23cSPHMd0IzLCDiOtuOfmcBAgQg2n2MjZQb86cwIZzLDjjieH0GyOwIQReyU2U54QjMsVM8PIQIESJNZhlTOCfZDAgRIT7NXDODrZj+s4ECJD9EdpPnXyhVLOTnlxzgQIkXSwDPLyh1KsJ3V45QIEIO5Oiandy/WMPbNo0br3EDDzw8CYECAxL2TR9MRReAy7/5Uh2ozVgGO0DHxBy74ECM2tFrOG33R7Jx/wBO6HLTVwDjPIDrV7s++nfAgRVDK5BoMBuY1P8ALvJjs50NDMAwOBONDsocwYECBCiY47FSP+ZWvdhXxgsx5bj7xbppS9u/OMhzpHYEBEkM1AJRLqPWfKnBwOt4HnBpqVwdSuPcedOqeR8IECDUPLtmN1aPTA3fV4E9mvDAwWaUPVJMuuypWvAbD3QIEKcFmG5P3B9YECBBpx//2Q=="/>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4" descr="data:image/jpeg;base64,/9j/4AAQSkZJRgABAQAAAQABAAD/2wCEAAkGBxQTEhQUExQVFhUXFxwYGBcXGBgeGBgVGBcWFxccHBcaHCggHBolHBQUITEhJSorLi4uFx8zODMsNygtLisBCgoKDg0OGhAQGiwkHCQsLCwsLCwsLCwsLCwsLCwsLCwsLCwsLCwsLCwsLCwsLCwsLCwsLCwsLCwsLCwsLCwsLP/AABEIALgBEgMBIgACEQEDEQH/xAAcAAAABwEBAAAAAAAAAAAAAAAAAgMEBQYHAQj/xABMEAACAAMEBgYHBQQHBwUBAAABAgADEQQSITEFBkFRYXETIjKBkaEHQlJiscHRFCNygvAzkrLhFRYkosLS8UNEVGNzk+I0U4OEsxf/xAAYAQEBAQEBAAAAAAAAAAAAAAABAAIDBP/EACIRAQEBAAICAQUBAQAAAAAAAAABEQIhEkExBCNxobFRA//aAAwDAQACEQMRAD8AynWSUZlrmEUxIzIGwDbyi1+jOwjppstZ5VjLvVSlcHApiCD2/hFb1nlqZ9ZXXRlUgrjjtyhfVfSU6xzemlygxKFCHqBQlTvHsiOf0t+3x/E/j0fXT7//AE/N/d1olssxOliqTmRmsa9amJuuVqdmyG+k7IX0yiB3UtYx1kzNHYf4axC6N0zbLVpFJqLZ0m9CZQvlrl0M0zGjE1xiQ0hIty6TszzJtlWa8tpaMgcoEW+xvKxBJqxyO2PTv9ePDzS9kb+l5Ch2UtY7of1qo5JrzAx5mENbcLdY0dma8ktS2AJPSMC2Wcd0vYrb9vsbG0yDNZJqy3SWboCrVgVLG9Wp2xH66WC1i1WMzpyTHYgI6IECUmLmteti1e6M3f2oset2j5anR4Ysbs8qGZut94UNK92HKENf9B0kSLgd+j6TEksaPdY1O6ohlrlYLUEsgnTw5NrS6/R3ejIVsxkcaY8Ida36anWaWt4pPWcXUEVFyiqKdUG9m27KK8r8YfHrd7/xn2qzUtsr8dPExY/Sk1DYzvlMPAp9YrOr5H2qS14ftFwod8Wr0oSgUsZJIos0YCu2XxG6M+mvalSSCyjKuHjDs6vVJN8EDYVI37RWmUMkurdpeJBzIA8hX4xoNnRCKXh1gQcRgVNfg48DGLez6UVdBtWpeXSlagmta1xBFcicq5QvpYgCXQg+0QdtEricuzExpRLnROpyvK2WBIAH+KIW3Lerl2t528hCddsb/eHrXRcwOxesh345ecTDWmVdISbU8ic+/lthvofU212shpSKEPrOWCkcDdqw4qDGj6E9F1nlkNarQHbO4rBErTHAGuzO93Q9sXtnE6VLEqUzywXoSxqetVyR33RSEX0HMnsDZ7NNu0p1UmMCa76R6EsNjsEj9mLOpG2qVwyxOMPH07Zl7VokrurMT6xUsc1V1btkuW6PZZwqysCUYDAMDmBvEWqVoW0YVkzOzTLgIu/9YrJ/xVn/AO6n1jp1lsQztlnHOan1iSnS9GTxZLMhlTLyooYXTUES0BrQbwYoOtOqdtm2hmSyTmBUY3GphxNN8blL1isZytVnPKbL+sLppaznKfKPKYn1h8oJO9edLJqHpEOCbHNpXaF7sKxP6R1Y0iZik2aYRdNSuOJCjxBQnL143VLShyZTyYQorDZBsOPOI1UtiP0hsdqJvMCejYkqVwOApnu3RYtF6EtIkhTZ5wPSsadG1aUWhyywMbb3Q10nblkSzMetBQBRizMTRVUbWJwEKxkmuGrlonLLCyJxoTW6jHMDhFbGqdrVSv2e0UrX9m2fcI3uy2dyvSWkgGlejB+7ljOhPrkDNjhuAit6Y9IEtCUs8vpSPWxC/lABZh3AbiYfkZjPNYrDNSxSQ8t1pMFQVYU6j51EUKyKgmsBmMa12HONjka/WuYAyJKYEVoF2HLtTRX+URukGsNpb+1WU2aYf9tJBAJ95MmHIseUGNS4q9k0raWl3ummAGrAknrGhU47hQwnK0lbFJK2hqtmTdqcLoxoTlFi0xoVpMqSqGWZdSEmrirVOH4WxPVzhhP0dPQgGegrvOA8Fzi6ntzuu2W22uYrrOmX0ABHVUUOOOCiJW3yWOj5tATU7BxURF2FnQvWcszAZA4Z71H6ESumpx+wPxIy/GIjPg3sdm+7So9UfAR2JHRsmsmUd6L/AAiBEwxSbpGbNPUAQAAELgCd/fDS0Xx2mJ7zCmjgbx5QfSarUUJOG6kEmO1tt1Kej5Q1vkqa0a8MCQewxzHKNG1ssSi26KShK/epiSTQKuZrU5mMj0VbJsmYsySxV1NVNAaGhGRBBwJift+nrbOMmZNmtelluja4i3SQKkXVGymcbnLrGbO2iaxWQJbdFqmCgz0AqfWljaeZiE9IMgSW0eRfN2a/arWpeS3hFUtOl7S7I820l2SpQlsVJFDSmWEMdMaWnTRWbaHmFTVQzsbtSK3QThkPCK8mZGn6+yzLSzm8xDW6XW8xIoRMqBU4DDZCfpMnmz2aQEAAMxlI4MhJx7jGVTtJWiYAHmT5gBDLed2AYZEVOBxOPGDzLRPmU6XpZlMr7scfzZQWnxSGh7VLM6V1bpvim7OLr6RZIaRZTWlGmjzEUPR6UmISgWjCnWqfKNF15A+zSSQDdmtSuQreOW3KD00z9tHuAGNPdFcTxpu4xcLHYLD0K9JKa89an7zE0G2uw1pSKjIV5kxVQM7saBVBLMeAGJjRLHJ6OUkpws2aK9QGqIScQ7jtHKqoebCGQcriETVWyzATKRgqzADMZ3CBKqWFScWoWoq1OESWjtAyJJb7PLM1rxIecKqm67LJphve8dtBEw0t7ovhXpko6oVfZQLRVHAYc4TOlVoVAIIHYAx7ht7o1jled9Gk3RTOb0+azE5gE48zt8oCtIk4Ii14AV72hjaNKM5p2Ru298NZbgEE0pGmdp5adJs2AAHIRFzq4k4mDSmLE0GX6EObNY8y5/XPZ8eMFpkRjSXbAZ/rZ9aQ0tOrZPWZyTuwMWYsq4CC9LyjN7bnSuaH0JLc3WLV3Cgr3gVix2XRsmVgktRxpj3nODSHUG9RRTGuGHfEXatKs7XJClmO2lfAfMxfCttStpmSkFXujux7hnDaxaQaaSLNKmN71Si+NY7onVo3hMtLXm9iuH5jt5DCLQCAKLQAbBgPARL4NLDYrccWtbyh7MtnY/vMaeUXLUmwPNbpZ02bOWST0ZmtWs0ihYCgGCnd60VjpncrLTF5hCqOJw8Iv2mrWmjbAbpFUW6nvTWrjTneY8ozjc+Fc170402YbLKaiL+1be3s8hu2nlFdlSVUUXv3niTEfouYSt5qhmJJriT+vnD9XjUYtR2hLcbLamGwNUD/AJcyvwe95RZHoxbAUJPV2UOzlFS1ilkPKmDjLPf1l8Cp/eic0dab8tW3jHmMIqXbO/2eaZVA0ifiJbYpeHaThhQqRiNmUJW3V/rF0cmUaDr9uWwr1WIzzNG2wnrMP7OXrQy2ExTxU4043b0Tep2m5U6aZObPKN9aYVW7t72jHLhOWa1txXpVlCFgLt0jZ+uIg+sZpYObD/8AT+UPdMaCazzHFS0tiCh2rvU8t+0Qx1oT+xIN7r/ETD7EmTE9odP7PJ/6SfwiBB9G4SZQ3Iv8IgRrGWIdAQOqJY44kwtZdGXiC5rThhDL7Sd9MvnD2RpItRAMwQCK4YGMOoWiVKXqrWu0g/CGvRS+JPEkw3xIH6ML2OSpYB2CgnEknAbTQYxIaWi+qgPdD6x2KY+KSzTeAaeIGESNnnWZKAOrHAXVlM10KSQatRTWgJFcaw405pnpkVZZagW6zHBjjsArQf6QhAWw3Ki8CwOIGQ31O/lDTpzwhxNsigVrgO88obgExEpZiby1rmNnGNW03ohbTZl6RujlpNvNMJoB1SMqVYm9QKMSSIz2To8SKNPNXzWQCQ28Gac0X3R1j7ucaNqxYzaklzLVaZZpW5LDIAldgRcjTaanzhkY5XOzfQOhQay7LLMqWcHmsfvZg95vUQ/+2veTFmTVvo1pLdR+X+cTcuzKigKBd2BcoiNNaaSSDUgsNlcF/EflnG3C8rUVpvR7y0vX1FcBibxPAU84pekFAatSTTMnGo4w50jpvpiWv15beAAyERiymY3QMfGndtbhsitPGV1bSzMARf45N47uJh2tmAzNf1v+kS+jdV7Q1LssqD6zm7Xia9Y+ESX9SJ5zmShyvk/ARlrpX3cKoA240EdW0dUCgr3HPuhbSuiuianTS3YZhbxI5mlO6sR11u+IlJrwyt+kVlCrZnJRmfoIJpG19EuVXOQ+Z4Qrq1q001untIJBxVDm24sNi7ht+JWpCehNFWi1npHJlydmHa/CDn+I+cXCyWCXIW7KUKDmdrHeTmYel6DhDSdOjMaojPBOkpCLThxjkizPPmy5ErtzDSvsrmzHgBU90dIx8rn6N9G9I72th1VrLlcT67f4e9t0QHpR0obTaxZZcy6LOAWIxPSGhOFdi0Fd96NIt9plaPsTMBRJErqj2iBh3sxHeY852nTDXy6k3phZ3dwQS5xOG6lYy36W+yrdABJam05nwhZXhjoZHmgFL0xmFaAEkYAHADftptiStGjLRLBZ5E0AYn7tj5AQsYq2tenOsJSjAEFuYIYUPcYc2DTiyUKsCTUlSMQMN3h47Ig9LATJ5ZQammBGIwxqNhiy6qakWm10ZluSvbfLuGbd3iIGs6Qtqtc21tdobtcBmTw/kP5xoPo81HnSJy2m0G4QpUJ6zVUrVh6uB54ZRctAasyLIB0a3n2zGpe7hko5eJh1pG2BRTbuERRutF15JG31d9QRT5+MZ7rUx+yyh76/BjF7oXJLbsozzXo3UlptD/AGJLDZ5wCKL2Sgdlt2+OwJMslQcMht4co7B5NYwsDqk+X65w60XdvdbtVFMd+cNQucHs4o6/iHxgQ9rlqt26a1rUVBplCAMCbLox5n4wFUxIYTDsMHWZsxEBX2YY4UA8OMaXqT6LHnXZtsvS5eYlZTGHvewOHa5RYlL0BoC0W6YJchC1O0xwRB7zZDlnwjYtXvRZZ5Mv7yZMaef9qhC3N4lgg0PvHrbqZRdtHaPlyEWXJlrLRclUUA/nxh2BDqZvbfQ/Z2rdnOPxoj+YumvGK/pD0ITD+ytMuu51cCnix842oCDgQamL2bUnTclQkuchRRQBJxAA2AK6ig4AxD6S1L0q2DyZjDg0s4/lapj0Hdjl2HRkeZ31Vt8v8A3aeOUtj/AArEvo/WC32UUWxSlptMiaGO+rF6mPQQECkWrIwa0elC2AilmkKNt5nJ/jERuk/SLPm9Wcolr7CkqCOJxveNI9FNKBzAPOEJmjpTdqVKbmin4iLR4R5tTWKUf9RCr6ZW71MTzHjnHoCdqtYn7Visp5yJX+WGz6jaOOdhsvdKQfARavGMQ1fSTe6We4LVwU4iu87+Aiz/ANMSj6wjRD6P9HH/AHOUOV4fAiCt6OtHn/dh/wByb/niOM5bSKHJhDeZaxtb4xp//wDO7B/7JHKZM/zQQ+jawH1Jg5TH+Zhlg8WR2m2D1TXjsjUfRvq0ZEs2icPvpowBGKSswKbC2BPIDfDrQuoVillZvRs5DEpfcstLxuG7kcKHGsWi0Tgoqf1xhtWYzn0tWy8JVlqaH71wDjdFRLXxDH8i74yObJDrfDKhU3qAGp7Q7ROOzwic09rGJ9rmTmqUZzSmfRjqrTuAPeYrhlzLROuyJXUFTtOGNWJOFBnXIbTAu9bt6LrDLs9hlEduaBMdmpeN7FQeAUgUi3/bBvEZHoTXORJlSpLMxZQsrqqzBmFFF24DeqRhTPZFotVptNB0ch2J3ggDnUiMNLRbZNmmkGbLlORiCygkHnCvSgjqnDZ3RR1l6QIJmdFKGytK+TP8IfSrU7KsoEVpViKgE5k4nARqCpXSGlQuCYnfsERlkYlqtTHa2zjCEuXvhQmEHaYipxO2M91y6lobqEhlDVotNqnrE+7ujQTNCpUxQteULvKZJRmEoRUE0HWqMiB6x2wUxFytamVQvRDAAYzhsw9iBEZ/Rto/4VfEf54EZaxTbkBZeMXqXqG3rTlHJSfiRDqVqTJHanMeV0fWNZRsUC0yDeYgbT8Y7YNGzZzrLlIXdsAo2+OAHE4RoP8AVuz0YokyZd7TEm6NmylccPnFs9G+hFVmmBFAGRFaljkCTnQbMqtD4rSmoHo6l2QLNnUmWjOvqy+CV2+8cd1I0BVjqiDiM6QAjscgyCBOqsHgQIk7AjoEGAiQoEdAg92CsIk5AgsHCRJyDBY6I7Egjscgc4Q7CDG/+D+P/wAfjyz4Tfz7G72ufu8NvLM5MMg11miva3S5s2y2hJP7VpThPxFSAIsBWsFCBcYQxjVj0TTWAa2NcX2BQue7FV2Z1PARf/6uWeVIeRLlhUdSr+0wIp1mOJOOG7ZFimTBDO0uAKk4RJlOpuqs6VbWeelEk3hLc0o7HAMorWl2v73CNHm6RCimZ3fWGFst1cFy3w1liDUXnTi5qxr8oCt1CC23BQPidu2CEQCsSFvQS/BwgjqgVyi04o3pf0syWdJCGhmVL0OPRrmORJHcDCWps4tYZFT2QQOVcP1wjmtllS0va3NayrsldwIl9IT4vSHWptjZbFIDU7Nd2ZJHfSkZ5NT5P4EObg3r+u+BGW1Xm60BaFbOxr7Tov8AChhfR+m50+YEaWkuWQSxvOzXQCcDUAHuiC+0c/CJ7VzRcxpZtNPu71ziaA3m5AgDnyhvKyWs5Fo0LKmtZ3QqBemdVQFBuilADndPHdFw0b0cmWEIMumZYUUnabw6vnlSGGhNGXW6RgCaUTghA+nmYnkEdLWZCqUIBBqDtG2OkQ2Njl1qFuk5lCVJ5lSCe+CPKYHCY/I3T5la+cZJ2orCsNEEz2lPND8Q3yhZTMHqIeTmvgV+cCLhYOBCAtJHalTBxoreSMT5QP6SlDtPc/6gKfxgQo6Cx2E5VoVuyytyIPwgxiTtY4RAgQJ2OVjhhlpLSkuQBfPWbsooq7cl7xicBXEw4D6CzZqqCzEKozLEADvMV21aQtLjq3ZAOQpfmnyur4GGEjRsuYQz35rAVLTWvEA5dUmgruAEanCs+UTNp1ssyg3WM0gVPRqSKfiwXzh5Z7Q0xBMmp0S5hGIrvBfYD7uPHhWrXo0vLVJKuCHD9IKjrKcMcMAdnCFpGgy37Z3mke2zFQeRNPCNeA8kladY5daSlac3u4J3ucPCsd0RpCa8wrNVFqpZQtcACBiTnWu4ZGG860yrODWhIFSNgA2nd8YeaClNdM2ZXpJtGofUQdhOFAanixhskEupUQUoMawhaLWqdo47hnDGZMmTQfVTcMz3xhpzSGkEXBRVoqel7VPmNdSigipmHELngqbW4nDnEzPKDAGGUwwI0ssm6oWpagpVsSeJO8w6VqQmY5ASpeCs8EjhMBdDQdDCFaQy03ajLss+aMCspyvEhTTzpEkBXpZLmnVLPNZ8MXY9UZ1Jpu3RM2KTSWi7lA2Uy4fOIubYeoqyrvRJJ6xxrfCKerU5Mb55jlEuuzZTKLkeJYId4jkEv/qv84EZxpmyaMtbYCzuPxFF+LV8o2PVTR9NHypL4ME6w3MSWPmTFbqWZRmCRWtajGLXJa7Sm6EUs9uSyyVM1gktbq3zgoJwFTsqd++JGzWxHAKsCDtBqD3iI62WaXaJEyzzR1JilT37QdhBoe6MW0xqjpPRbF7M8x5IymSScB78nHHiBTjDoeggYbWi1KlWcgAbTlGEaH9Llrl0E1Zc4bfUf6Exb9YtZTOsUq2SkvS60eWdz35UwGm40Fd7CNSaLcaLo7Tkib2HrxutTxIiaVhGB2jSVmkSVlsbShWajIJdzApKJBDsa0fpya0JqOUa5q/pUTZEuYRdvKGI3EqCR5xq8ZmwSrBejoaGqWld8KCaN8YLsyzI3aRG5qD8RCY0fK2S1H4RT4UhUON4joaJEfsKe/3TJg+DQPsg9qZ/3H+bQ4ERGsWmhZ06ovTWN2Wm9jlXht5AxIlpe3dERLRnac/ZUsaKPac7Bw2+YYaOsShi7OZk7C8zOqk0rhwA3Cg84V1f0S1L0xiZ00XmYjEKeGzYANgoNhhzN1bs8sMzkj35jXttagE0rUxrcGaEqfKM1ZLG6zA0BUEmufWJKmoGY3UhppbTKSRMC1Yr1atQAscNgxpUZRGpLldMXkXmKJUChNWqQHNOdaZjA4Vjk6wlpVxg2eOBBvZlr1KZ5HlDtHQ2reuQr0douBaG66qQQ2ZBArXImvDbDm26xKzlZTGoIyyoa0Yc6RWJGrVmkuJlotCuoqFVmUAMwpU3TUm6SO8wdrIZjEWaW0tCADOcEC7j2EOeBwPwpi8RyTOipazpt5j91LarbekmihC8QtQx404xYLVpVmwQUG/bENYNHiWipLqFGzOpOJJrmSSSTtJh/LFMx4fT/WM26ZClnk1NWxMR2uGtMqyySztdQYYdp22Ko2nP54Q9tNsCoTUCgz3DMk7qCMA1t0ubdPLsSJS1WUp9naxHtNnyoNkSP7V6WLQZlZcmUJdey14sRxYEAHujSNW9OS7ZIWamFcGU5qwzEYDbrBdF5akbeEXb0O6RKzpsnYyXx+JSAfJvKMtNbgpaCF4RaZAirPCbzaCphB5uQzO79bIMqhes5FR4AbeUSHlSy2LYDYv14+Qio+kXWSUsl7KrVmvQELjcW8GN47CQKUzxiJ1x13mPelWOoGTThmeCbh73hvihWfR85mwluxJ84U1/RNopZlqcZol0puFWPgooeJiRlPljj+t+MVHVbR01RWcTgKIhJ6oJqaDZUxabKl3eOdPLbFVC9H3/AMf+aBCvRNu8mgQNaZyq3lxriMRFrBitWFl6TcQGNPynHjFjVoIacK0NZWscgOZYny7wzF4eG6vCOWylxgcRtGygIJhvP1bsjChs8r8qBTjicVodsMZF05qnYLaKzpIDn/ayuq3MkYN3gxH6B1ImWQTJUucJ9mepuOAJiEihpgVcHCoIG+D/ANTpS4yJs+RwSYaeDVrBjYtISqdHaZc4VynJdNN95M4Qj5+pKvMVpl4hMFUIcBgBmx2ACprlFc151gtFPs1lkWhJaVDOJT40PqmmP4vDfF5GnLfL/aWS+PakzQf7rYx1dfZa4TknyT/zJREVtqxh8vSduTKZaxzDn4w8la26SXK0Wnvlg/ERulm1xsz9m0SvzEL/ABUiUs+kw4qrKw3qQR5Rdphdl130v6rzX/8Ark/BYu+pmkdNWmYpnASpA7TTJRVm4IpNa8SKc40MWxv0IN9oJ2xai6EqNrH590VPSuibW1qWaqLMVALtXCi8Sb9duVBgMqxZ0mnYY6ZzbzDLgs0z/t7kVl2dKbROmE8qLLHxhC0aItDmsyfJXgELYf8AyN8oeTXJ2nxhuUi8qsNRodFJP2uYpIoTJSWpI3VKtTupCczRFmJqyz5x3zZ8yneqsFPhD0S4VEuLajWx2GWh+6kSpZ3oihv3qV84kJdjrifODSCBAtNqu1AzMIITCFhs8ysEd4TLwJTPSnpW5IEoHGaaHf0YoX8eqp4ExnGg9FGeasaKTdUClWY5KtcK0xMSfpDt5nW1kGISkscTm395qd0L6I0S50nYJIr0csdIaZVS8zk8yFHeIiZ6wav9AGpXq4OpINBkSCAMtsM/RepXSFNyOPhFx0s4mvMBxvlq8mJisejWT/bZrn1ZWPNiv0MFLVXmQkWJwEJywWxyXfvhppnTcuzJjix7KDtN9Bx+cCPLVapchGd2CgZsdp2AbzFD03puZajdWqSfZ2txY/KGOkLdMtD35pFB2VxuqOG88YFma6ahSRxwHls5xbiOrFo3f8K/URN2ayEUouG+vyGHlCejxfGRHJcO5hjEpJXHZ8W88YNOOy0alBjv9X4GvlDtAVyOJ2KMfE0rHQnf+I/IwcLXI18QPmIiLfm+/wCf0gR0S23L5QIkLosEzghGDKwqMh1TmBEja2rSmB4REWK0dHNQ1qK0pXEA4HmMdvnFjXR7MTlTfFDVP09rsLM3RTkZg6NddaVByxBzGIyid0JrvZbSbqM6vSpV0OWFesKimO+K3r/qi88K0si8laA5EHMV2ZCMqttkmyGuurIwyzHgRn3GNRjXpmTPVuyytyIPwhSPONg1stMqnXvgZB+tTvziy6M9IzjtPNXHPCYvgeyO4xJtMAjZsjP9GekVXoC0lzlS8ZZr+b5AxYJGtsk0vB140qviOW6IlNO6vWeZLmMZShwjkMoumt00Ju0rjvin+h+YSbQ5OYQd/XMXRtYbLMDotolXih6pYBqXa4q1CMDFd9F9gEuzhsavRjXlhEF+Dx0zab4QBjtYEeSZtYOzQxlvjCzTDEh2eCh4RaEnlA7/ABMSOjMgj25FzdRzIir6W0eZs9ZSGhKM3aIFchUg/wAt8Q2jdEzVs84tZzaZ6lgt0m7gxUGlQTShyG7KLcM460KVaFYVUgjeIRmvjELqbKK2VaihLMSNxwBHiDEmxjTNdd4bz54VWY5KCx5AVPwg7GK/rxaujsNoORKXB+chP8UQZRoy0h7WsyZmzlubtUjzPlGg2LSCyhNcKDMMsojYVAYi9TwB/LGdaDs6vMRWr1piKKCpBLZgbxn3Rodus3QO0ssOkVgwfAAA4ZMKYXqnvGyKFE6vK04WibQgBwFvArVAuYJoDU1yxh1qHY1EuZMui8zEE7SAzUrC1stjPUs5YCp4YcNkVmx6bmLZxJli5XFn9Yg7Bu24wVLXp/WcSqpLo03L3U57zw8YpyrMmOXYl2ObfrZwEHslgrviVstjGyhPu1B/XfBSTs8oL2qVOxTUn8u2JSy2baJY31Y0PcBXzAg8ixEZ3abKgfEUp5wskvHBSeZqn975CM61hRJ1TTrcqCn76mg7zDhZt0dbq14givkTDVXUYHBtyVr3LDmQjV6qilMb+Df3YiXQ1PZJG/D+FoN9qBNASx9kA4cyMB3mECLx9Y02A3l7zh5mDzbPVaN1BlVHIp8B8YkdC7u/ggRFiwS987xnfIxyBFjIunqVuexQAD8O0csuUSWjNaFTqsbyjDCpYU3gYxFTkAJJ61d5rTkD8Iaz5tRgwpspDOk0KTPlThVWERuldX0mKVdFYHYQCIzSfb2ltVWKNsN44/rdEpo70gT5WE1RNG8YNTlkfKNRk2016M0NTJYyzuPWXzxHjFM0lqdapVfu74G1MfI9aNk0brzY51AzdG26ZhjzOHnE4LLKmCqspruMIeYpssqaMCCNhFD4NBpFpeX2HZPwswj0ZpDViXMFHlqw94A/GKtpH0aWZqlUZD7hI8jUQJkjaUmHtEP+NFbzpWLDYfSJa5YArLIHu0+GES1u9FrD9nN7nX5j6RCWrUC2Jkqv+FqH+9SFJ6zeled60oHkw+kSEr0sj1pL+A+sZ7P1dtadqzzO5Q38MMZlmde1LZeaMIk23Vv0hSbVOWVQo7ZXhStNla50xi7Xo8v2G2GVMSap6yMGGJzBrTvy749J2C2LNlJMU1V1DDkRUfGCk8vQKwlegwMQVPWGewnNdahCAVrSgNTmMd2UIztPt0arKYdW7s3AVYlaNUkVzEVrWy0MdIMHr0SstRsPVGJ74fWy3ymBDX6gHowrC6Gui5hStO3XHdxMKi+6H/8ATyzvWviSYWYwSxyrkmWnsooPMKK+cBjEBWMUj0q2m7ZUT25o8FVm+IEXN3jNPS3aTfs0vZR3416qj5xIPR1aUky5s24rTg92WWAIQFBVueOHfD3TCibZprMalw+NcnUg1rvqD4xU9D6S6GzTyO1eF0cWFAeQu17otmhJZSTY0mDGqu4b33DGoPBodRraNHGzWQhyTMMtAQdjzQDd5gMR3RCWdWXsoaDaQf15xYtcrQ060FExusZj82wQcwMe+OaOs5ABpVuINByJp5Vg5GC6LW8MZZHEUofH+cSayWHau03H6/yg6qqiri5vYHCv63iFlXIqA4OZIphzIx7oy0EqUa1APNsvrCzINoxPs4E9wjl+mZK/iy8fkDCyGvqnmMK9xoTASEmU3sCnvUr5fOOTQKit6vsjrL3jZzwhxMcVxelclbAnwxPnAlD3GTdTI92YHMCJCSprY3lAp7Joe8ZeZhKRbVc4BmPvKadz9nwhWZKU9sh65Cpp3KMz5wd13MV3XhEhum4HxaBCYknj+9/4x2Ioq0zHByRQfXxah3HAU51IhCdZ8zUknOgoD4RLtLY+rTfU/TOGbSymAN4VxXao90VOHA926IK7abNmLo/Nu+nfEBPlTchXuy8f5xerXYy2F3DeTTwpjEZMsjLg5B47e9fn8IQp50e5xJp4mFbFPm2c1lTZi02KTd/dyicbRZBJW9U+1l4HGEptmp2qA+R5GNQJDR3pFtsqga5MHvYHxGHlFksHpYknCdJZTvWjDyofKM9m2PcK8NndDZrMMcKcDEG22HXGwTspqg7mND4NQxLqsl+y6/ryjzm1n747JeYmMt3T8LEfCJPRv9FqcqHkRBH0FX1Ywiza222XlPY/iCt8RXziYsnpOtq5iUw4B1PiGp5RYmpT9U0bOUp5qPpC0rRxkKqBaKMgBgOEZ9ZfTBNHbkn8syv8SxK2f0vyz20mrjtCHvwgxLiss7ocSrIx2RB2XXdJoBSYpr70sHwrWHi6aLesf3h8jFiNtLagy50xnM1lvYlboNDQA0NRugti1GscjrEvMYZBiKcMBjTvh79rrtPj/OAZ4GZA5kQopNaGzQz0jp+zyhV5yDgCCf3RjFN0x6RgKizSSx9uZgv7oxPfSLEvLEAVNABtMY/6S9LS59qTonDrLl3SVyvFmJAO3C7lEXpnS1rtX7WaSvsDBP3Rn31iI+xsNkSTOr+khJmVapRhRwCa0zBwIPgdpi16R0/IUBkfpXp1R1s97E4nlnFGs1hmsaKhMWvV3VxVYNaSA1eqhyrsxyY8otR9oWykgvNr0jG8xO85DdE+Aw3Eb1pe8CaefdCryJguhFW7XrFhjd91ajHnSFks0talm7jgBuAT/WM2tGUoy2aqt1xh1xWhGdAaEd1IXLTr2IAX2kF494OI7g0O2NVwl1HvCgpvC0qeVI5IlLQlnqNoxUDuJr4mBE5Mtc1IY8TUjhXZypCpmGtDVRvpX+9s7xAm40CSqj2uyByI61OKiBKsVRSZMLj2QaLTjjePee6IlJW9br8a4+OI+EAOzCjHozu4/iy8PGEpjIuCId15QVQc2pT4weXLcgX2Db7uAI55nyHCJDKl2tFrvIOJ53jXzMEarYFgK+rtPCp+kFmMB2AScuqQFHMnqj4wqLGWH3hr7oHV79reQ4QEj9iX2R4wIcESxheA/MfrAiTlost4ZkHMHceWRhspPZa6p4ZNxH02cYECECWixEgEMajYeyeBAhnMnAAgSiGGagCo4ima8YECJEDZ2YBqEb0IAJHA5g/rCGz2QHsrwJOBB3GuMCBDAYzrGwOIw23cSPHMd0IzLCDiOtuOfmcBAgQg2n2MjZQb86cwIZzLDjjieH0GyOwIQReyU2U54QjMsVM8PIQIESJNZhlTOCfZDAgRIT7NXDODrZj+s4ECJD9EdpPnXyhVLOTnlxzgQIkXSwDPLyh1KsJ3V45QIEIO5Oiandy/WMPbNo0br3EDDzw8CYECAxL2TR9MRReAy7/5Uh2ozVgGO0DHxBy74ECM2tFrOG33R7Jx/wBO6HLTVwDjPIDrV7s++nfAgRVDK5BoMBuY1P8ALvJjs50NDMAwOBONDsocwYECBCiY47FSP+ZWvdhXxgsx5bj7xbppS9u/OMhzpHYEBEkM1AJRLqPWfKnBwOt4HnBpqVwdSuPcedOqeR8IECDUPLtmN1aPTA3fV4E9mvDAwWaUPVJMuuypWvAbD3QIEKcFmG5P3B9YECBBpx//2Q=="/>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5" name="Group 4"/>
          <p:cNvGrpSpPr/>
          <p:nvPr/>
        </p:nvGrpSpPr>
        <p:grpSpPr>
          <a:xfrm>
            <a:off x="2950370" y="1904636"/>
            <a:ext cx="3046570" cy="3048364"/>
            <a:chOff x="2950370" y="1904636"/>
            <a:chExt cx="3046570" cy="3048364"/>
          </a:xfrm>
        </p:grpSpPr>
        <p:sp>
          <p:nvSpPr>
            <p:cNvPr id="4" name="Oval 3"/>
            <p:cNvSpPr/>
            <p:nvPr/>
          </p:nvSpPr>
          <p:spPr>
            <a:xfrm>
              <a:off x="2950370" y="1904636"/>
              <a:ext cx="3046570" cy="3048364"/>
            </a:xfrm>
            <a:prstGeom prst="ellipse">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509" name="Picture 5"/>
            <p:cNvPicPr>
              <a:picLocks noChangeAspect="1" noChangeArrowheads="1"/>
            </p:cNvPicPr>
            <p:nvPr/>
          </p:nvPicPr>
          <p:blipFill rotWithShape="1">
            <a:blip r:embed="rId3">
              <a:extLst>
                <a:ext uri="{28A0092B-C50C-407E-A947-70E740481C1C}">
                  <a14:useLocalDpi xmlns:a14="http://schemas.microsoft.com/office/drawing/2010/main" val="0"/>
                </a:ext>
              </a:extLst>
            </a:blip>
            <a:srcRect l="3293" t="3293" r="3293" b="3293"/>
            <a:stretch/>
          </p:blipFill>
          <p:spPr bwMode="auto">
            <a:xfrm>
              <a:off x="2971800" y="1968153"/>
              <a:ext cx="2971798" cy="29362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2535915111"/>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AutoShape 2" descr="http://studio-creator.com/blog/public/html5.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28676" name="AutoShape 4" descr="http://studio-creator.com/blog/public/html5.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7" name="Content Placeholder 2"/>
          <p:cNvSpPr txBox="1">
            <a:spLocks/>
          </p:cNvSpPr>
          <p:nvPr/>
        </p:nvSpPr>
        <p:spPr>
          <a:xfrm>
            <a:off x="152398" y="381000"/>
            <a:ext cx="8610602" cy="609600"/>
          </a:xfrm>
          <a:prstGeom prst="rect">
            <a:avLst/>
          </a:prstGeom>
        </p:spPr>
        <p:txBody>
          <a:bodyPr vert="horz" lIns="91440" tIns="45720" rIns="91440" bIns="45720" rtlCol="0">
            <a:noAutofit/>
          </a:bodyPr>
          <a:lstStyle/>
          <a:p>
            <a:pPr lvl="0" algn="ctr">
              <a:lnSpc>
                <a:spcPct val="110000"/>
              </a:lnSpc>
              <a:spcBef>
                <a:spcPts val="600"/>
              </a:spcBef>
              <a:defRPr/>
            </a:pPr>
            <a:r>
              <a:rPr lang="en-US" sz="2800" b="1" dirty="0" err="1" smtClean="0">
                <a:latin typeface="Segoe UI" pitchFamily="34" charset="0"/>
                <a:ea typeface="Roboto" pitchFamily="2" charset="0"/>
                <a:cs typeface="Segoe UI" pitchFamily="34" charset="0"/>
              </a:rPr>
              <a:t>Khung</a:t>
            </a:r>
            <a:r>
              <a:rPr lang="en-US" sz="2800" b="1" dirty="0" smtClean="0">
                <a:latin typeface="Segoe UI" pitchFamily="34" charset="0"/>
                <a:ea typeface="Roboto" pitchFamily="2" charset="0"/>
                <a:cs typeface="Segoe UI" pitchFamily="34" charset="0"/>
              </a:rPr>
              <a:t> </a:t>
            </a:r>
            <a:r>
              <a:rPr lang="en-US" sz="2800" b="1" dirty="0" err="1" smtClean="0">
                <a:latin typeface="Segoe UI" pitchFamily="34" charset="0"/>
                <a:ea typeface="Roboto" pitchFamily="2" charset="0"/>
                <a:cs typeface="Segoe UI" pitchFamily="34" charset="0"/>
              </a:rPr>
              <a:t>làm</a:t>
            </a:r>
            <a:r>
              <a:rPr lang="en-US" sz="2800" b="1" dirty="0" smtClean="0">
                <a:latin typeface="Segoe UI" pitchFamily="34" charset="0"/>
                <a:ea typeface="Roboto" pitchFamily="2" charset="0"/>
                <a:cs typeface="Segoe UI" pitchFamily="34" charset="0"/>
              </a:rPr>
              <a:t> </a:t>
            </a:r>
            <a:r>
              <a:rPr lang="en-US" sz="2800" b="1" dirty="0" err="1" smtClean="0">
                <a:latin typeface="Segoe UI" pitchFamily="34" charset="0"/>
                <a:ea typeface="Roboto" pitchFamily="2" charset="0"/>
                <a:cs typeface="Segoe UI" pitchFamily="34" charset="0"/>
              </a:rPr>
              <a:t>việc</a:t>
            </a:r>
            <a:r>
              <a:rPr lang="en-US" sz="2800" b="1" dirty="0" smtClean="0">
                <a:latin typeface="Segoe UI" pitchFamily="34" charset="0"/>
                <a:ea typeface="Roboto" pitchFamily="2" charset="0"/>
                <a:cs typeface="Segoe UI" pitchFamily="34" charset="0"/>
              </a:rPr>
              <a:t> Scrum</a:t>
            </a:r>
          </a:p>
        </p:txBody>
      </p:sp>
      <p:sp>
        <p:nvSpPr>
          <p:cNvPr id="2" name="AutoShape 2" descr="data:image/jpeg;base64,/9j/4AAQSkZJRgABAQAAAQABAAD/2wCEAAkGBxQTEhQUExQVFhUXFxwYGBcXGBgeGBgVGBcWFxccHBcaHCggHBolHBQUITEhJSorLi4uFx8zODMsNygtLisBCgoKDg0OGhAQGiwkHCQsLCwsLCwsLCwsLCwsLCwsLCwsLCwsLCwsLCwsLCwsLCwsLCwsLCwsLCwsLCwsLCwsLP/AABEIALgBEgMBIgACEQEDEQH/xAAcAAAABwEBAAAAAAAAAAAAAAAAAgMEBQYHAQj/xABMEAACAAMEBgYHBQQHBwUBAAABAgADEQQSITEFBkFRYXETIjKBkaEHQlJiscHRFCNygvAzkrLhFRYkosLS8UNEVGNzk+I0U4OEsxf/xAAYAQEBAQEBAAAAAAAAAAAAAAABAAIDBP/EACIRAQEBAAICAQUBAQAAAAAAAAABEQIhEkExBCNxobFRA//aAAwDAQACEQMRAD8AynWSUZlrmEUxIzIGwDbyi1+jOwjppstZ5VjLvVSlcHApiCD2/hFb1nlqZ9ZXXRlUgrjjtyhfVfSU6xzemlygxKFCHqBQlTvHsiOf0t+3x/E/j0fXT7//AE/N/d1olssxOliqTmRmsa9amJuuVqdmyG+k7IX0yiB3UtYx1kzNHYf4axC6N0zbLVpFJqLZ0m9CZQvlrl0M0zGjE1xiQ0hIty6TszzJtlWa8tpaMgcoEW+xvKxBJqxyO2PTv9ePDzS9kb+l5Ch2UtY7of1qo5JrzAx5mENbcLdY0dma8ktS2AJPSMC2Wcd0vYrb9vsbG0yDNZJqy3SWboCrVgVLG9Wp2xH66WC1i1WMzpyTHYgI6IECUmLmteti1e6M3f2oset2j5anR4Ysbs8qGZut94UNK92HKENf9B0kSLgd+j6TEksaPdY1O6ohlrlYLUEsgnTw5NrS6/R3ejIVsxkcaY8Ida36anWaWt4pPWcXUEVFyiqKdUG9m27KK8r8YfHrd7/xn2qzUtsr8dPExY/Sk1DYzvlMPAp9YrOr5H2qS14ftFwod8Wr0oSgUsZJIos0YCu2XxG6M+mvalSSCyjKuHjDs6vVJN8EDYVI37RWmUMkurdpeJBzIA8hX4xoNnRCKXh1gQcRgVNfg48DGLez6UVdBtWpeXSlagmta1xBFcicq5QvpYgCXQg+0QdtEricuzExpRLnROpyvK2WBIAH+KIW3Lerl2t528hCddsb/eHrXRcwOxesh345ecTDWmVdISbU8ic+/lthvofU212shpSKEPrOWCkcDdqw4qDGj6E9F1nlkNarQHbO4rBErTHAGuzO93Q9sXtnE6VLEqUzywXoSxqetVyR33RSEX0HMnsDZ7NNu0p1UmMCa76R6EsNjsEj9mLOpG2qVwyxOMPH07Zl7VokrurMT6xUsc1V1btkuW6PZZwqysCUYDAMDmBvEWqVoW0YVkzOzTLgIu/9YrJ/xVn/AO6n1jp1lsQztlnHOan1iSnS9GTxZLMhlTLyooYXTUES0BrQbwYoOtOqdtm2hmSyTmBUY3GphxNN8blL1isZytVnPKbL+sLppaznKfKPKYn1h8oJO9edLJqHpEOCbHNpXaF7sKxP6R1Y0iZik2aYRdNSuOJCjxBQnL143VLShyZTyYQorDZBsOPOI1UtiP0hsdqJvMCejYkqVwOApnu3RYtF6EtIkhTZ5wPSsadG1aUWhyywMbb3Q10nblkSzMetBQBRizMTRVUbWJwEKxkmuGrlonLLCyJxoTW6jHMDhFbGqdrVSv2e0UrX9m2fcI3uy2dyvSWkgGlejB+7ljOhPrkDNjhuAit6Y9IEtCUs8vpSPWxC/lABZh3AbiYfkZjPNYrDNSxSQ8t1pMFQVYU6j51EUKyKgmsBmMa12HONjka/WuYAyJKYEVoF2HLtTRX+URukGsNpb+1WU2aYf9tJBAJ95MmHIseUGNS4q9k0raWl3ummAGrAknrGhU47hQwnK0lbFJK2hqtmTdqcLoxoTlFi0xoVpMqSqGWZdSEmrirVOH4WxPVzhhP0dPQgGegrvOA8Fzi6ntzuu2W22uYrrOmX0ABHVUUOOOCiJW3yWOj5tATU7BxURF2FnQvWcszAZA4Z71H6ESumpx+wPxIy/GIjPg3sdm+7So9UfAR2JHRsmsmUd6L/AAiBEwxSbpGbNPUAQAAELgCd/fDS0Xx2mJ7zCmjgbx5QfSarUUJOG6kEmO1tt1Kej5Q1vkqa0a8MCQewxzHKNG1ssSi26KShK/epiSTQKuZrU5mMj0VbJsmYsySxV1NVNAaGhGRBBwJift+nrbOMmZNmtelluja4i3SQKkXVGymcbnLrGbO2iaxWQJbdFqmCgz0AqfWljaeZiE9IMgSW0eRfN2a/arWpeS3hFUtOl7S7I820l2SpQlsVJFDSmWEMdMaWnTRWbaHmFTVQzsbtSK3QThkPCK8mZGn6+yzLSzm8xDW6XW8xIoRMqBU4DDZCfpMnmz2aQEAAMxlI4MhJx7jGVTtJWiYAHmT5gBDLed2AYZEVOBxOPGDzLRPmU6XpZlMr7scfzZQWnxSGh7VLM6V1bpvim7OLr6RZIaRZTWlGmjzEUPR6UmISgWjCnWqfKNF15A+zSSQDdmtSuQreOW3KD00z9tHuAGNPdFcTxpu4xcLHYLD0K9JKa89an7zE0G2uw1pSKjIV5kxVQM7saBVBLMeAGJjRLHJ6OUkpws2aK9QGqIScQ7jtHKqoebCGQcriETVWyzATKRgqzADMZ3CBKqWFScWoWoq1OESWjtAyJJb7PLM1rxIecKqm67LJphve8dtBEw0t7ovhXpko6oVfZQLRVHAYc4TOlVoVAIIHYAx7ht7o1jled9Gk3RTOb0+azE5gE48zt8oCtIk4Ii14AV72hjaNKM5p2Ru298NZbgEE0pGmdp5adJs2AAHIRFzq4k4mDSmLE0GX6EObNY8y5/XPZ8eMFpkRjSXbAZ/rZ9aQ0tOrZPWZyTuwMWYsq4CC9LyjN7bnSuaH0JLc3WLV3Cgr3gVix2XRsmVgktRxpj3nODSHUG9RRTGuGHfEXatKs7XJClmO2lfAfMxfCttStpmSkFXujux7hnDaxaQaaSLNKmN71Si+NY7onVo3hMtLXm9iuH5jt5DCLQCAKLQAbBgPARL4NLDYrccWtbyh7MtnY/vMaeUXLUmwPNbpZ02bOWST0ZmtWs0ihYCgGCnd60VjpncrLTF5hCqOJw8Iv2mrWmjbAbpFUW6nvTWrjTneY8ozjc+Fc170402YbLKaiL+1be3s8hu2nlFdlSVUUXv3niTEfouYSt5qhmJJriT+vnD9XjUYtR2hLcbLamGwNUD/AJcyvwe95RZHoxbAUJPV2UOzlFS1ilkPKmDjLPf1l8Cp/eic0dab8tW3jHmMIqXbO/2eaZVA0ifiJbYpeHaThhQqRiNmUJW3V/rF0cmUaDr9uWwr1WIzzNG2wnrMP7OXrQy2ExTxU4043b0Tep2m5U6aZObPKN9aYVW7t72jHLhOWa1txXpVlCFgLt0jZ+uIg+sZpYObD/8AT+UPdMaCazzHFS0tiCh2rvU8t+0Qx1oT+xIN7r/ETD7EmTE9odP7PJ/6SfwiBB9G4SZQ3Iv8IgRrGWIdAQOqJY44kwtZdGXiC5rThhDL7Sd9MvnD2RpItRAMwQCK4YGMOoWiVKXqrWu0g/CGvRS+JPEkw3xIH6ML2OSpYB2CgnEknAbTQYxIaWi+qgPdD6x2KY+KSzTeAaeIGESNnnWZKAOrHAXVlM10KSQatRTWgJFcaw405pnpkVZZagW6zHBjjsArQf6QhAWw3Ki8CwOIGQ31O/lDTpzwhxNsigVrgO88obgExEpZiby1rmNnGNW03ohbTZl6RujlpNvNMJoB1SMqVYm9QKMSSIz2To8SKNPNXzWQCQ28Gac0X3R1j7ucaNqxYzaklzLVaZZpW5LDIAldgRcjTaanzhkY5XOzfQOhQay7LLMqWcHmsfvZg95vUQ/+2veTFmTVvo1pLdR+X+cTcuzKigKBd2BcoiNNaaSSDUgsNlcF/EflnG3C8rUVpvR7y0vX1FcBibxPAU84pekFAatSTTMnGo4w50jpvpiWv15beAAyERiymY3QMfGndtbhsitPGV1bSzMARf45N47uJh2tmAzNf1v+kS+jdV7Q1LssqD6zm7Xia9Y+ESX9SJ5zmShyvk/ARlrpX3cKoA240EdW0dUCgr3HPuhbSuiuianTS3YZhbxI5mlO6sR11u+IlJrwyt+kVlCrZnJRmfoIJpG19EuVXOQ+Z4Qrq1q001untIJBxVDm24sNi7ht+JWpCehNFWi1npHJlydmHa/CDn+I+cXCyWCXIW7KUKDmdrHeTmYel6DhDSdOjMaojPBOkpCLThxjkizPPmy5ErtzDSvsrmzHgBU90dIx8rn6N9G9I72th1VrLlcT67f4e9t0QHpR0obTaxZZcy6LOAWIxPSGhOFdi0Fd96NIt9plaPsTMBRJErqj2iBh3sxHeY852nTDXy6k3phZ3dwQS5xOG6lYy36W+yrdABJam05nwhZXhjoZHmgFL0xmFaAEkYAHADftptiStGjLRLBZ5E0AYn7tj5AQsYq2tenOsJSjAEFuYIYUPcYc2DTiyUKsCTUlSMQMN3h47Ig9LATJ5ZQammBGIwxqNhiy6qakWm10ZluSvbfLuGbd3iIGs6Qtqtc21tdobtcBmTw/kP5xoPo81HnSJy2m0G4QpUJ6zVUrVh6uB54ZRctAasyLIB0a3n2zGpe7hko5eJh1pG2BRTbuERRutF15JG31d9QRT5+MZ7rUx+yyh76/BjF7oXJLbsozzXo3UlptD/AGJLDZ5wCKL2Sgdlt2+OwJMslQcMht4co7B5NYwsDqk+X65w60XdvdbtVFMd+cNQucHs4o6/iHxgQ9rlqt26a1rUVBplCAMCbLox5n4wFUxIYTDsMHWZsxEBX2YY4UA8OMaXqT6LHnXZtsvS5eYlZTGHvewOHa5RYlL0BoC0W6YJchC1O0xwRB7zZDlnwjYtXvRZZ5Mv7yZMaef9qhC3N4lgg0PvHrbqZRdtHaPlyEWXJlrLRclUUA/nxh2BDqZvbfQ/Z2rdnOPxoj+YumvGK/pD0ITD+ytMuu51cCnix842oCDgQamL2bUnTclQkuchRRQBJxAA2AK6ig4AxD6S1L0q2DyZjDg0s4/lapj0Hdjl2HRkeZ31Vt8v8A3aeOUtj/AArEvo/WC32UUWxSlptMiaGO+rF6mPQQECkWrIwa0elC2AilmkKNt5nJ/jERuk/SLPm9Wcolr7CkqCOJxveNI9FNKBzAPOEJmjpTdqVKbmin4iLR4R5tTWKUf9RCr6ZW71MTzHjnHoCdqtYn7Visp5yJX+WGz6jaOOdhsvdKQfARavGMQ1fSTe6We4LVwU4iu87+Aiz/ANMSj6wjRD6P9HH/AHOUOV4fAiCt6OtHn/dh/wByb/niOM5bSKHJhDeZaxtb4xp//wDO7B/7JHKZM/zQQ+jawH1Jg5TH+Zhlg8WR2m2D1TXjsjUfRvq0ZEs2icPvpowBGKSswKbC2BPIDfDrQuoVillZvRs5DEpfcstLxuG7kcKHGsWi0Tgoqf1xhtWYzn0tWy8JVlqaH71wDjdFRLXxDH8i74yObJDrfDKhU3qAGp7Q7ROOzwic09rGJ9rmTmqUZzSmfRjqrTuAPeYrhlzLROuyJXUFTtOGNWJOFBnXIbTAu9bt6LrDLs9hlEduaBMdmpeN7FQeAUgUi3/bBvEZHoTXORJlSpLMxZQsrqqzBmFFF24DeqRhTPZFotVptNB0ch2J3ggDnUiMNLRbZNmmkGbLlORiCygkHnCvSgjqnDZ3RR1l6QIJmdFKGytK+TP8IfSrU7KsoEVpViKgE5k4nARqCpXSGlQuCYnfsERlkYlqtTHa2zjCEuXvhQmEHaYipxO2M91y6lobqEhlDVotNqnrE+7ujQTNCpUxQteULvKZJRmEoRUE0HWqMiB6x2wUxFytamVQvRDAAYzhsw9iBEZ/Rto/4VfEf54EZaxTbkBZeMXqXqG3rTlHJSfiRDqVqTJHanMeV0fWNZRsUC0yDeYgbT8Y7YNGzZzrLlIXdsAo2+OAHE4RoP8AVuz0YokyZd7TEm6NmylccPnFs9G+hFVmmBFAGRFaljkCTnQbMqtD4rSmoHo6l2QLNnUmWjOvqy+CV2+8cd1I0BVjqiDiM6QAjscgyCBOqsHgQIk7AjoEGAiQoEdAg92CsIk5AgsHCRJyDBY6I7Egjscgc4Q7CDG/+D+P/wAfjyz4Tfz7G72ufu8NvLM5MMg11miva3S5s2y2hJP7VpThPxFSAIsBWsFCBcYQxjVj0TTWAa2NcX2BQue7FV2Z1PARf/6uWeVIeRLlhUdSr+0wIp1mOJOOG7ZFimTBDO0uAKk4RJlOpuqs6VbWeelEk3hLc0o7HAMorWl2v73CNHm6RCimZ3fWGFst1cFy3w1liDUXnTi5qxr8oCt1CC23BQPidu2CEQCsSFvQS/BwgjqgVyi04o3pf0syWdJCGhmVL0OPRrmORJHcDCWps4tYZFT2QQOVcP1wjmtllS0va3NayrsldwIl9IT4vSHWptjZbFIDU7Nd2ZJHfSkZ5NT5P4EObg3r+u+BGW1Xm60BaFbOxr7Tov8AChhfR+m50+YEaWkuWQSxvOzXQCcDUAHuiC+0c/CJ7VzRcxpZtNPu71ziaA3m5AgDnyhvKyWs5Fo0LKmtZ3QqBemdVQFBuilADndPHdFw0b0cmWEIMumZYUUnabw6vnlSGGhNGXW6RgCaUTghA+nmYnkEdLWZCqUIBBqDtG2OkQ2Njl1qFuk5lCVJ5lSCe+CPKYHCY/I3T5la+cZJ2orCsNEEz2lPND8Q3yhZTMHqIeTmvgV+cCLhYOBCAtJHalTBxoreSMT5QP6SlDtPc/6gKfxgQo6Cx2E5VoVuyytyIPwgxiTtY4RAgQJ2OVjhhlpLSkuQBfPWbsooq7cl7xicBXEw4D6CzZqqCzEKozLEADvMV21aQtLjq3ZAOQpfmnyur4GGEjRsuYQz35rAVLTWvEA5dUmgruAEanCs+UTNp1ssyg3WM0gVPRqSKfiwXzh5Z7Q0xBMmp0S5hGIrvBfYD7uPHhWrXo0vLVJKuCHD9IKjrKcMcMAdnCFpGgy37Z3mke2zFQeRNPCNeA8kladY5daSlac3u4J3ucPCsd0RpCa8wrNVFqpZQtcACBiTnWu4ZGG860yrODWhIFSNgA2nd8YeaClNdM2ZXpJtGofUQdhOFAanixhskEupUQUoMawhaLWqdo47hnDGZMmTQfVTcMz3xhpzSGkEXBRVoqel7VPmNdSigipmHELngqbW4nDnEzPKDAGGUwwI0ssm6oWpagpVsSeJO8w6VqQmY5ASpeCs8EjhMBdDQdDCFaQy03ajLss+aMCspyvEhTTzpEkBXpZLmnVLPNZ8MXY9UZ1Jpu3RM2KTSWi7lA2Uy4fOIubYeoqyrvRJJ6xxrfCKerU5Mb55jlEuuzZTKLkeJYId4jkEv/qv84EZxpmyaMtbYCzuPxFF+LV8o2PVTR9NHypL4ME6w3MSWPmTFbqWZRmCRWtajGLXJa7Sm6EUs9uSyyVM1gktbq3zgoJwFTsqd++JGzWxHAKsCDtBqD3iI62WaXaJEyzzR1JilT37QdhBoe6MW0xqjpPRbF7M8x5IymSScB78nHHiBTjDoeggYbWi1KlWcgAbTlGEaH9Llrl0E1Zc4bfUf6Exb9YtZTOsUq2SkvS60eWdz35UwGm40Fd7CNSaLcaLo7Tkib2HrxutTxIiaVhGB2jSVmkSVlsbShWajIJdzApKJBDsa0fpya0JqOUa5q/pUTZEuYRdvKGI3EqCR5xq8ZmwSrBejoaGqWld8KCaN8YLsyzI3aRG5qD8RCY0fK2S1H4RT4UhUON4joaJEfsKe/3TJg+DQPsg9qZ/3H+bQ4ERGsWmhZ06ovTWN2Wm9jlXht5AxIlpe3dERLRnac/ZUsaKPac7Bw2+YYaOsShi7OZk7C8zOqk0rhwA3Cg84V1f0S1L0xiZ00XmYjEKeGzYANgoNhhzN1bs8sMzkj35jXttagE0rUxrcGaEqfKM1ZLG6zA0BUEmufWJKmoGY3UhppbTKSRMC1Yr1atQAscNgxpUZRGpLldMXkXmKJUChNWqQHNOdaZjA4Vjk6wlpVxg2eOBBvZlr1KZ5HlDtHQ2reuQr0douBaG66qQQ2ZBArXImvDbDm26xKzlZTGoIyyoa0Yc6RWJGrVmkuJlotCuoqFVmUAMwpU3TUm6SO8wdrIZjEWaW0tCADOcEC7j2EOeBwPwpi8RyTOipazpt5j91LarbekmihC8QtQx404xYLVpVmwQUG/bENYNHiWipLqFGzOpOJJrmSSSTtJh/LFMx4fT/WM26ZClnk1NWxMR2uGtMqyySztdQYYdp22Ko2nP54Q9tNsCoTUCgz3DMk7qCMA1t0ubdPLsSJS1WUp9naxHtNnyoNkSP7V6WLQZlZcmUJdey14sRxYEAHujSNW9OS7ZIWamFcGU5qwzEYDbrBdF5akbeEXb0O6RKzpsnYyXx+JSAfJvKMtNbgpaCF4RaZAirPCbzaCphB5uQzO79bIMqhes5FR4AbeUSHlSy2LYDYv14+Qio+kXWSUsl7KrVmvQELjcW8GN47CQKUzxiJ1x13mPelWOoGTThmeCbh73hvihWfR85mwluxJ84U1/RNopZlqcZol0puFWPgooeJiRlPljj+t+MVHVbR01RWcTgKIhJ6oJqaDZUxabKl3eOdPLbFVC9H3/AMf+aBCvRNu8mgQNaZyq3lxriMRFrBitWFl6TcQGNPynHjFjVoIacK0NZWscgOZYny7wzF4eG6vCOWylxgcRtGygIJhvP1bsjChs8r8qBTjicVodsMZF05qnYLaKzpIDn/ayuq3MkYN3gxH6B1ImWQTJUucJ9mepuOAJiEihpgVcHCoIG+D/ANTpS4yJs+RwSYaeDVrBjYtISqdHaZc4VynJdNN95M4Qj5+pKvMVpl4hMFUIcBgBmx2ACprlFc151gtFPs1lkWhJaVDOJT40PqmmP4vDfF5GnLfL/aWS+PakzQf7rYx1dfZa4TknyT/zJREVtqxh8vSduTKZaxzDn4w8la26SXK0Wnvlg/ERulm1xsz9m0SvzEL/ABUiUs+kw4qrKw3qQR5Rdphdl130v6rzX/8Ark/BYu+pmkdNWmYpnASpA7TTJRVm4IpNa8SKc40MWxv0IN9oJ2xai6EqNrH590VPSuibW1qWaqLMVALtXCi8Sb9duVBgMqxZ0mnYY6ZzbzDLgs0z/t7kVl2dKbROmE8qLLHxhC0aItDmsyfJXgELYf8AyN8oeTXJ2nxhuUi8qsNRodFJP2uYpIoTJSWpI3VKtTupCczRFmJqyz5x3zZ8yneqsFPhD0S4VEuLajWx2GWh+6kSpZ3oihv3qV84kJdjrifODSCBAtNqu1AzMIITCFhs8ysEd4TLwJTPSnpW5IEoHGaaHf0YoX8eqp4ExnGg9FGeasaKTdUClWY5KtcK0xMSfpDt5nW1kGISkscTm395qd0L6I0S50nYJIr0csdIaZVS8zk8yFHeIiZ6wav9AGpXq4OpINBkSCAMtsM/RepXSFNyOPhFx0s4mvMBxvlq8mJisejWT/bZrn1ZWPNiv0MFLVXmQkWJwEJywWxyXfvhppnTcuzJjix7KDtN9Bx+cCPLVapchGd2CgZsdp2AbzFD03puZajdWqSfZ2txY/KGOkLdMtD35pFB2VxuqOG88YFma6ahSRxwHls5xbiOrFo3f8K/URN2ayEUouG+vyGHlCejxfGRHJcO5hjEpJXHZ8W88YNOOy0alBjv9X4GvlDtAVyOJ2KMfE0rHQnf+I/IwcLXI18QPmIiLfm+/wCf0gR0S23L5QIkLosEzghGDKwqMh1TmBEja2rSmB4REWK0dHNQ1qK0pXEA4HmMdvnFjXR7MTlTfFDVP09rsLM3RTkZg6NddaVByxBzGIyid0JrvZbSbqM6vSpV0OWFesKimO+K3r/qi88K0si8laA5EHMV2ZCMqttkmyGuurIwyzHgRn3GNRjXpmTPVuyytyIPwhSPONg1stMqnXvgZB+tTvziy6M9IzjtPNXHPCYvgeyO4xJtMAjZsjP9GekVXoC0lzlS8ZZr+b5AxYJGtsk0vB140qviOW6IlNO6vWeZLmMZShwjkMoumt00Ju0rjvin+h+YSbQ5OYQd/XMXRtYbLMDotolXih6pYBqXa4q1CMDFd9F9gEuzhsavRjXlhEF+Dx0zab4QBjtYEeSZtYOzQxlvjCzTDEh2eCh4RaEnlA7/ABMSOjMgj25FzdRzIir6W0eZs9ZSGhKM3aIFchUg/wAt8Q2jdEzVs84tZzaZ6lgt0m7gxUGlQTShyG7KLcM460KVaFYVUgjeIRmvjELqbKK2VaihLMSNxwBHiDEmxjTNdd4bz54VWY5KCx5AVPwg7GK/rxaujsNoORKXB+chP8UQZRoy0h7WsyZmzlubtUjzPlGg2LSCyhNcKDMMsojYVAYi9TwB/LGdaDs6vMRWr1piKKCpBLZgbxn3Rodus3QO0ssOkVgwfAAA4ZMKYXqnvGyKFE6vK04WibQgBwFvArVAuYJoDU1yxh1qHY1EuZMui8zEE7SAzUrC1stjPUs5YCp4YcNkVmx6bmLZxJli5XFn9Yg7Bu24wVLXp/WcSqpLo03L3U57zw8YpyrMmOXYl2ObfrZwEHslgrviVstjGyhPu1B/XfBSTs8oL2qVOxTUn8u2JSy2baJY31Y0PcBXzAg8ixEZ3abKgfEUp5wskvHBSeZqn975CM61hRJ1TTrcqCn76mg7zDhZt0dbq14givkTDVXUYHBtyVr3LDmQjV6qilMb+Df3YiXQ1PZJG/D+FoN9qBNASx9kA4cyMB3mECLx9Y02A3l7zh5mDzbPVaN1BlVHIp8B8YkdC7u/ggRFiwS987xnfIxyBFjIunqVuexQAD8O0csuUSWjNaFTqsbyjDCpYU3gYxFTkAJJ61d5rTkD8Iaz5tRgwpspDOk0KTPlThVWERuldX0mKVdFYHYQCIzSfb2ltVWKNsN44/rdEpo70gT5WE1RNG8YNTlkfKNRk2016M0NTJYyzuPWXzxHjFM0lqdapVfu74G1MfI9aNk0brzY51AzdG26ZhjzOHnE4LLKmCqspruMIeYpssqaMCCNhFD4NBpFpeX2HZPwswj0ZpDViXMFHlqw94A/GKtpH0aWZqlUZD7hI8jUQJkjaUmHtEP+NFbzpWLDYfSJa5YArLIHu0+GES1u9FrD9nN7nX5j6RCWrUC2Jkqv+FqH+9SFJ6zeled60oHkw+kSEr0sj1pL+A+sZ7P1dtadqzzO5Q38MMZlmde1LZeaMIk23Vv0hSbVOWVQo7ZXhStNla50xi7Xo8v2G2GVMSap6yMGGJzBrTvy749J2C2LNlJMU1V1DDkRUfGCk8vQKwlegwMQVPWGewnNdahCAVrSgNTmMd2UIztPt0arKYdW7s3AVYlaNUkVzEVrWy0MdIMHr0SstRsPVGJ74fWy3ymBDX6gHowrC6Gui5hStO3XHdxMKi+6H/8ATyzvWviSYWYwSxyrkmWnsooPMKK+cBjEBWMUj0q2m7ZUT25o8FVm+IEXN3jNPS3aTfs0vZR3416qj5xIPR1aUky5s24rTg92WWAIQFBVueOHfD3TCibZprMalw+NcnUg1rvqD4xU9D6S6GzTyO1eF0cWFAeQu17otmhJZSTY0mDGqu4b33DGoPBodRraNHGzWQhyTMMtAQdjzQDd5gMR3RCWdWXsoaDaQf15xYtcrQ060FExusZj82wQcwMe+OaOs5ABpVuINByJp5Vg5GC6LW8MZZHEUofH+cSayWHau03H6/yg6qqiri5vYHCv63iFlXIqA4OZIphzIx7oy0EqUa1APNsvrCzINoxPs4E9wjl+mZK/iy8fkDCyGvqnmMK9xoTASEmU3sCnvUr5fOOTQKit6vsjrL3jZzwhxMcVxelclbAnwxPnAlD3GTdTI92YHMCJCSprY3lAp7Joe8ZeZhKRbVc4BmPvKadz9nwhWZKU9sh65Cpp3KMz5wd13MV3XhEhum4HxaBCYknj+9/4x2Ioq0zHByRQfXxah3HAU51IhCdZ8zUknOgoD4RLtLY+rTfU/TOGbSymAN4VxXao90VOHA926IK7abNmLo/Nu+nfEBPlTchXuy8f5xerXYy2F3DeTTwpjEZMsjLg5B47e9fn8IQp50e5xJp4mFbFPm2c1lTZi02KTd/dyicbRZBJW9U+1l4HGEptmp2qA+R5GNQJDR3pFtsqga5MHvYHxGHlFksHpYknCdJZTvWjDyofKM9m2PcK8NndDZrMMcKcDEG22HXGwTspqg7mND4NQxLqsl+y6/ryjzm1n747JeYmMt3T8LEfCJPRv9FqcqHkRBH0FX1Ywiza222XlPY/iCt8RXziYsnpOtq5iUw4B1PiGp5RYmpT9U0bOUp5qPpC0rRxkKqBaKMgBgOEZ9ZfTBNHbkn8syv8SxK2f0vyz20mrjtCHvwgxLiss7ocSrIx2RB2XXdJoBSYpr70sHwrWHi6aLesf3h8jFiNtLagy50xnM1lvYlboNDQA0NRugti1GscjrEvMYZBiKcMBjTvh79rrtPj/OAZ4GZA5kQopNaGzQz0jp+zyhV5yDgCCf3RjFN0x6RgKizSSx9uZgv7oxPfSLEvLEAVNABtMY/6S9LS59qTonDrLl3SVyvFmJAO3C7lEXpnS1rtX7WaSvsDBP3Rn31iI+xsNkSTOr+khJmVapRhRwCa0zBwIPgdpi16R0/IUBkfpXp1R1s97E4nlnFGs1hmsaKhMWvV3VxVYNaSA1eqhyrsxyY8otR9oWykgvNr0jG8xO85DdE+Aw3Eb1pe8CaefdCryJguhFW7XrFhjd91ajHnSFks0talm7jgBuAT/WM2tGUoy2aqt1xh1xWhGdAaEd1IXLTr2IAX2kF494OI7g0O2NVwl1HvCgpvC0qeVI5IlLQlnqNoxUDuJr4mBE5Mtc1IY8TUjhXZypCpmGtDVRvpX+9s7xAm40CSqj2uyByI61OKiBKsVRSZMLj2QaLTjjePee6IlJW9br8a4+OI+EAOzCjHozu4/iy8PGEpjIuCId15QVQc2pT4weXLcgX2Db7uAI55nyHCJDKl2tFrvIOJ53jXzMEarYFgK+rtPCp+kFmMB2AScuqQFHMnqj4wqLGWH3hr7oHV79reQ4QEj9iX2R4wIcESxheA/MfrAiTlost4ZkHMHceWRhspPZa6p4ZNxH02cYECECWixEgEMajYeyeBAhnMnAAgSiGGagCo4ima8YECJEDZ2YBqEb0IAJHA5g/rCGz2QHsrwJOBB3GuMCBDAYzrGwOIw23cSPHMd0IzLCDiOtuOfmcBAgQg2n2MjZQb86cwIZzLDjjieH0GyOwIQReyU2U54QjMsVM8PIQIESJNZhlTOCfZDAgRIT7NXDODrZj+s4ECJD9EdpPnXyhVLOTnlxzgQIkXSwDPLyh1KsJ3V45QIEIO5Oiandy/WMPbNo0br3EDDzw8CYECAxL2TR9MRReAy7/5Uh2ozVgGO0DHxBy74ECM2tFrOG33R7Jx/wBO6HLTVwDjPIDrV7s++nfAgRVDK5BoMBuY1P8ALvJjs50NDMAwOBONDsocwYECBCiY47FSP+ZWvdhXxgsx5bj7xbppS9u/OMhzpHYEBEkM1AJRLqPWfKnBwOt4HnBpqVwdSuPcedOqeR8IECDUPLtmN1aPTA3fV4E9mvDAwWaUPVJMuuypWvAbD3QIEKcFmG5P3B9YECBBpx//2Q=="/>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4" descr="data:image/jpeg;base64,/9j/4AAQSkZJRgABAQAAAQABAAD/2wCEAAkGBxQTEhQUExQVFhUXFxwYGBcXGBgeGBgVGBcWFxccHBcaHCggHBolHBQUITEhJSorLi4uFx8zODMsNygtLisBCgoKDg0OGhAQGiwkHCQsLCwsLCwsLCwsLCwsLCwsLCwsLCwsLCwsLCwsLCwsLCwsLCwsLCwsLCwsLCwsLCwsLP/AABEIALgBEgMBIgACEQEDEQH/xAAcAAAABwEBAAAAAAAAAAAAAAAAAgMEBQYHAQj/xABMEAACAAMEBgYHBQQHBwUBAAABAgADEQQSITEFBkFRYXETIjKBkaEHQlJiscHRFCNygvAzkrLhFRYkosLS8UNEVGNzk+I0U4OEsxf/xAAYAQEBAQEBAAAAAAAAAAAAAAABAAIDBP/EACIRAQEBAAICAQUBAQAAAAAAAAABEQIhEkExBCNxobFRA//aAAwDAQACEQMRAD8AynWSUZlrmEUxIzIGwDbyi1+jOwjppstZ5VjLvVSlcHApiCD2/hFb1nlqZ9ZXXRlUgrjjtyhfVfSU6xzemlygxKFCHqBQlTvHsiOf0t+3x/E/j0fXT7//AE/N/d1olssxOliqTmRmsa9amJuuVqdmyG+k7IX0yiB3UtYx1kzNHYf4axC6N0zbLVpFJqLZ0m9CZQvlrl0M0zGjE1xiQ0hIty6TszzJtlWa8tpaMgcoEW+xvKxBJqxyO2PTv9ePDzS9kb+l5Ch2UtY7of1qo5JrzAx5mENbcLdY0dma8ktS2AJPSMC2Wcd0vYrb9vsbG0yDNZJqy3SWboCrVgVLG9Wp2xH66WC1i1WMzpyTHYgI6IECUmLmteti1e6M3f2oset2j5anR4Ysbs8qGZut94UNK92HKENf9B0kSLgd+j6TEksaPdY1O6ohlrlYLUEsgnTw5NrS6/R3ejIVsxkcaY8Ida36anWaWt4pPWcXUEVFyiqKdUG9m27KK8r8YfHrd7/xn2qzUtsr8dPExY/Sk1DYzvlMPAp9YrOr5H2qS14ftFwod8Wr0oSgUsZJIos0YCu2XxG6M+mvalSSCyjKuHjDs6vVJN8EDYVI37RWmUMkurdpeJBzIA8hX4xoNnRCKXh1gQcRgVNfg48DGLez6UVdBtWpeXSlagmta1xBFcicq5QvpYgCXQg+0QdtEricuzExpRLnROpyvK2WBIAH+KIW3Lerl2t528hCddsb/eHrXRcwOxesh345ecTDWmVdISbU8ic+/lthvofU212shpSKEPrOWCkcDdqw4qDGj6E9F1nlkNarQHbO4rBErTHAGuzO93Q9sXtnE6VLEqUzywXoSxqetVyR33RSEX0HMnsDZ7NNu0p1UmMCa76R6EsNjsEj9mLOpG2qVwyxOMPH07Zl7VokrurMT6xUsc1V1btkuW6PZZwqysCUYDAMDmBvEWqVoW0YVkzOzTLgIu/9YrJ/xVn/AO6n1jp1lsQztlnHOan1iSnS9GTxZLMhlTLyooYXTUES0BrQbwYoOtOqdtm2hmSyTmBUY3GphxNN8blL1isZytVnPKbL+sLppaznKfKPKYn1h8oJO9edLJqHpEOCbHNpXaF7sKxP6R1Y0iZik2aYRdNSuOJCjxBQnL143VLShyZTyYQorDZBsOPOI1UtiP0hsdqJvMCejYkqVwOApnu3RYtF6EtIkhTZ5wPSsadG1aUWhyywMbb3Q10nblkSzMetBQBRizMTRVUbWJwEKxkmuGrlonLLCyJxoTW6jHMDhFbGqdrVSv2e0UrX9m2fcI3uy2dyvSWkgGlejB+7ljOhPrkDNjhuAit6Y9IEtCUs8vpSPWxC/lABZh3AbiYfkZjPNYrDNSxSQ8t1pMFQVYU6j51EUKyKgmsBmMa12HONjka/WuYAyJKYEVoF2HLtTRX+URukGsNpb+1WU2aYf9tJBAJ95MmHIseUGNS4q9k0raWl3ummAGrAknrGhU47hQwnK0lbFJK2hqtmTdqcLoxoTlFi0xoVpMqSqGWZdSEmrirVOH4WxPVzhhP0dPQgGegrvOA8Fzi6ntzuu2W22uYrrOmX0ABHVUUOOOCiJW3yWOj5tATU7BxURF2FnQvWcszAZA4Z71H6ESumpx+wPxIy/GIjPg3sdm+7So9UfAR2JHRsmsmUd6L/AAiBEwxSbpGbNPUAQAAELgCd/fDS0Xx2mJ7zCmjgbx5QfSarUUJOG6kEmO1tt1Kej5Q1vkqa0a8MCQewxzHKNG1ssSi26KShK/epiSTQKuZrU5mMj0VbJsmYsySxV1NVNAaGhGRBBwJift+nrbOMmZNmtelluja4i3SQKkXVGymcbnLrGbO2iaxWQJbdFqmCgz0AqfWljaeZiE9IMgSW0eRfN2a/arWpeS3hFUtOl7S7I820l2SpQlsVJFDSmWEMdMaWnTRWbaHmFTVQzsbtSK3QThkPCK8mZGn6+yzLSzm8xDW6XW8xIoRMqBU4DDZCfpMnmz2aQEAAMxlI4MhJx7jGVTtJWiYAHmT5gBDLed2AYZEVOBxOPGDzLRPmU6XpZlMr7scfzZQWnxSGh7VLM6V1bpvim7OLr6RZIaRZTWlGmjzEUPR6UmISgWjCnWqfKNF15A+zSSQDdmtSuQreOW3KD00z9tHuAGNPdFcTxpu4xcLHYLD0K9JKa89an7zE0G2uw1pSKjIV5kxVQM7saBVBLMeAGJjRLHJ6OUkpws2aK9QGqIScQ7jtHKqoebCGQcriETVWyzATKRgqzADMZ3CBKqWFScWoWoq1OESWjtAyJJb7PLM1rxIecKqm67LJphve8dtBEw0t7ovhXpko6oVfZQLRVHAYc4TOlVoVAIIHYAx7ht7o1jled9Gk3RTOb0+azE5gE48zt8oCtIk4Ii14AV72hjaNKM5p2Ru298NZbgEE0pGmdp5adJs2AAHIRFzq4k4mDSmLE0GX6EObNY8y5/XPZ8eMFpkRjSXbAZ/rZ9aQ0tOrZPWZyTuwMWYsq4CC9LyjN7bnSuaH0JLc3WLV3Cgr3gVix2XRsmVgktRxpj3nODSHUG9RRTGuGHfEXatKs7XJClmO2lfAfMxfCttStpmSkFXujux7hnDaxaQaaSLNKmN71Si+NY7onVo3hMtLXm9iuH5jt5DCLQCAKLQAbBgPARL4NLDYrccWtbyh7MtnY/vMaeUXLUmwPNbpZ02bOWST0ZmtWs0ihYCgGCnd60VjpncrLTF5hCqOJw8Iv2mrWmjbAbpFUW6nvTWrjTneY8ozjc+Fc170402YbLKaiL+1be3s8hu2nlFdlSVUUXv3niTEfouYSt5qhmJJriT+vnD9XjUYtR2hLcbLamGwNUD/AJcyvwe95RZHoxbAUJPV2UOzlFS1ilkPKmDjLPf1l8Cp/eic0dab8tW3jHmMIqXbO/2eaZVA0ifiJbYpeHaThhQqRiNmUJW3V/rF0cmUaDr9uWwr1WIzzNG2wnrMP7OXrQy2ExTxU4043b0Tep2m5U6aZObPKN9aYVW7t72jHLhOWa1txXpVlCFgLt0jZ+uIg+sZpYObD/8AT+UPdMaCazzHFS0tiCh2rvU8t+0Qx1oT+xIN7r/ETD7EmTE9odP7PJ/6SfwiBB9G4SZQ3Iv8IgRrGWIdAQOqJY44kwtZdGXiC5rThhDL7Sd9MvnD2RpItRAMwQCK4YGMOoWiVKXqrWu0g/CGvRS+JPEkw3xIH6ML2OSpYB2CgnEknAbTQYxIaWi+qgPdD6x2KY+KSzTeAaeIGESNnnWZKAOrHAXVlM10KSQatRTWgJFcaw405pnpkVZZagW6zHBjjsArQf6QhAWw3Ki8CwOIGQ31O/lDTpzwhxNsigVrgO88obgExEpZiby1rmNnGNW03ohbTZl6RujlpNvNMJoB1SMqVYm9QKMSSIz2To8SKNPNXzWQCQ28Gac0X3R1j7ucaNqxYzaklzLVaZZpW5LDIAldgRcjTaanzhkY5XOzfQOhQay7LLMqWcHmsfvZg95vUQ/+2veTFmTVvo1pLdR+X+cTcuzKigKBd2BcoiNNaaSSDUgsNlcF/EflnG3C8rUVpvR7y0vX1FcBibxPAU84pekFAatSTTMnGo4w50jpvpiWv15beAAyERiymY3QMfGndtbhsitPGV1bSzMARf45N47uJh2tmAzNf1v+kS+jdV7Q1LssqD6zm7Xia9Y+ESX9SJ5zmShyvk/ARlrpX3cKoA240EdW0dUCgr3HPuhbSuiuianTS3YZhbxI5mlO6sR11u+IlJrwyt+kVlCrZnJRmfoIJpG19EuVXOQ+Z4Qrq1q001untIJBxVDm24sNi7ht+JWpCehNFWi1npHJlydmHa/CDn+I+cXCyWCXIW7KUKDmdrHeTmYel6DhDSdOjMaojPBOkpCLThxjkizPPmy5ErtzDSvsrmzHgBU90dIx8rn6N9G9I72th1VrLlcT67f4e9t0QHpR0obTaxZZcy6LOAWIxPSGhOFdi0Fd96NIt9plaPsTMBRJErqj2iBh3sxHeY852nTDXy6k3phZ3dwQS5xOG6lYy36W+yrdABJam05nwhZXhjoZHmgFL0xmFaAEkYAHADftptiStGjLRLBZ5E0AYn7tj5AQsYq2tenOsJSjAEFuYIYUPcYc2DTiyUKsCTUlSMQMN3h47Ig9LATJ5ZQammBGIwxqNhiy6qakWm10ZluSvbfLuGbd3iIGs6Qtqtc21tdobtcBmTw/kP5xoPo81HnSJy2m0G4QpUJ6zVUrVh6uB54ZRctAasyLIB0a3n2zGpe7hko5eJh1pG2BRTbuERRutF15JG31d9QRT5+MZ7rUx+yyh76/BjF7oXJLbsozzXo3UlptD/AGJLDZ5wCKL2Sgdlt2+OwJMslQcMht4co7B5NYwsDqk+X65w60XdvdbtVFMd+cNQucHs4o6/iHxgQ9rlqt26a1rUVBplCAMCbLox5n4wFUxIYTDsMHWZsxEBX2YY4UA8OMaXqT6LHnXZtsvS5eYlZTGHvewOHa5RYlL0BoC0W6YJchC1O0xwRB7zZDlnwjYtXvRZZ5Mv7yZMaef9qhC3N4lgg0PvHrbqZRdtHaPlyEWXJlrLRclUUA/nxh2BDqZvbfQ/Z2rdnOPxoj+YumvGK/pD0ITD+ytMuu51cCnix842oCDgQamL2bUnTclQkuchRRQBJxAA2AK6ig4AxD6S1L0q2DyZjDg0s4/lapj0Hdjl2HRkeZ31Vt8v8A3aeOUtj/AArEvo/WC32UUWxSlptMiaGO+rF6mPQQECkWrIwa0elC2AilmkKNt5nJ/jERuk/SLPm9Wcolr7CkqCOJxveNI9FNKBzAPOEJmjpTdqVKbmin4iLR4R5tTWKUf9RCr6ZW71MTzHjnHoCdqtYn7Visp5yJX+WGz6jaOOdhsvdKQfARavGMQ1fSTe6We4LVwU4iu87+Aiz/ANMSj6wjRD6P9HH/AHOUOV4fAiCt6OtHn/dh/wByb/niOM5bSKHJhDeZaxtb4xp//wDO7B/7JHKZM/zQQ+jawH1Jg5TH+Zhlg8WR2m2D1TXjsjUfRvq0ZEs2icPvpowBGKSswKbC2BPIDfDrQuoVillZvRs5DEpfcstLxuG7kcKHGsWi0Tgoqf1xhtWYzn0tWy8JVlqaH71wDjdFRLXxDH8i74yObJDrfDKhU3qAGp7Q7ROOzwic09rGJ9rmTmqUZzSmfRjqrTuAPeYrhlzLROuyJXUFTtOGNWJOFBnXIbTAu9bt6LrDLs9hlEduaBMdmpeN7FQeAUgUi3/bBvEZHoTXORJlSpLMxZQsrqqzBmFFF24DeqRhTPZFotVptNB0ch2J3ggDnUiMNLRbZNmmkGbLlORiCygkHnCvSgjqnDZ3RR1l6QIJmdFKGytK+TP8IfSrU7KsoEVpViKgE5k4nARqCpXSGlQuCYnfsERlkYlqtTHa2zjCEuXvhQmEHaYipxO2M91y6lobqEhlDVotNqnrE+7ujQTNCpUxQteULvKZJRmEoRUE0HWqMiB6x2wUxFytamVQvRDAAYzhsw9iBEZ/Rto/4VfEf54EZaxTbkBZeMXqXqG3rTlHJSfiRDqVqTJHanMeV0fWNZRsUC0yDeYgbT8Y7YNGzZzrLlIXdsAo2+OAHE4RoP8AVuz0YokyZd7TEm6NmylccPnFs9G+hFVmmBFAGRFaljkCTnQbMqtD4rSmoHo6l2QLNnUmWjOvqy+CV2+8cd1I0BVjqiDiM6QAjscgyCBOqsHgQIk7AjoEGAiQoEdAg92CsIk5AgsHCRJyDBY6I7Egjscgc4Q7CDG/+D+P/wAfjyz4Tfz7G72ufu8NvLM5MMg11miva3S5s2y2hJP7VpThPxFSAIsBWsFCBcYQxjVj0TTWAa2NcX2BQue7FV2Z1PARf/6uWeVIeRLlhUdSr+0wIp1mOJOOG7ZFimTBDO0uAKk4RJlOpuqs6VbWeelEk3hLc0o7HAMorWl2v73CNHm6RCimZ3fWGFst1cFy3w1liDUXnTi5qxr8oCt1CC23BQPidu2CEQCsSFvQS/BwgjqgVyi04o3pf0syWdJCGhmVL0OPRrmORJHcDCWps4tYZFT2QQOVcP1wjmtllS0va3NayrsldwIl9IT4vSHWptjZbFIDU7Nd2ZJHfSkZ5NT5P4EObg3r+u+BGW1Xm60BaFbOxr7Tov8AChhfR+m50+YEaWkuWQSxvOzXQCcDUAHuiC+0c/CJ7VzRcxpZtNPu71ziaA3m5AgDnyhvKyWs5Fo0LKmtZ3QqBemdVQFBuilADndPHdFw0b0cmWEIMumZYUUnabw6vnlSGGhNGXW6RgCaUTghA+nmYnkEdLWZCqUIBBqDtG2OkQ2Njl1qFuk5lCVJ5lSCe+CPKYHCY/I3T5la+cZJ2orCsNEEz2lPND8Q3yhZTMHqIeTmvgV+cCLhYOBCAtJHalTBxoreSMT5QP6SlDtPc/6gKfxgQo6Cx2E5VoVuyytyIPwgxiTtY4RAgQJ2OVjhhlpLSkuQBfPWbsooq7cl7xicBXEw4D6CzZqqCzEKozLEADvMV21aQtLjq3ZAOQpfmnyur4GGEjRsuYQz35rAVLTWvEA5dUmgruAEanCs+UTNp1ssyg3WM0gVPRqSKfiwXzh5Z7Q0xBMmp0S5hGIrvBfYD7uPHhWrXo0vLVJKuCHD9IKjrKcMcMAdnCFpGgy37Z3mke2zFQeRNPCNeA8kladY5daSlac3u4J3ucPCsd0RpCa8wrNVFqpZQtcACBiTnWu4ZGG860yrODWhIFSNgA2nd8YeaClNdM2ZXpJtGofUQdhOFAanixhskEupUQUoMawhaLWqdo47hnDGZMmTQfVTcMz3xhpzSGkEXBRVoqel7VPmNdSigipmHELngqbW4nDnEzPKDAGGUwwI0ssm6oWpagpVsSeJO8w6VqQmY5ASpeCs8EjhMBdDQdDCFaQy03ajLss+aMCspyvEhTTzpEkBXpZLmnVLPNZ8MXY9UZ1Jpu3RM2KTSWi7lA2Uy4fOIubYeoqyrvRJJ6xxrfCKerU5Mb55jlEuuzZTKLkeJYId4jkEv/qv84EZxpmyaMtbYCzuPxFF+LV8o2PVTR9NHypL4ME6w3MSWPmTFbqWZRmCRWtajGLXJa7Sm6EUs9uSyyVM1gktbq3zgoJwFTsqd++JGzWxHAKsCDtBqD3iI62WaXaJEyzzR1JilT37QdhBoe6MW0xqjpPRbF7M8x5IymSScB78nHHiBTjDoeggYbWi1KlWcgAbTlGEaH9Llrl0E1Zc4bfUf6Exb9YtZTOsUq2SkvS60eWdz35UwGm40Fd7CNSaLcaLo7Tkib2HrxutTxIiaVhGB2jSVmkSVlsbShWajIJdzApKJBDsa0fpya0JqOUa5q/pUTZEuYRdvKGI3EqCR5xq8ZmwSrBejoaGqWld8KCaN8YLsyzI3aRG5qD8RCY0fK2S1H4RT4UhUON4joaJEfsKe/3TJg+DQPsg9qZ/3H+bQ4ERGsWmhZ06ovTWN2Wm9jlXht5AxIlpe3dERLRnac/ZUsaKPac7Bw2+YYaOsShi7OZk7C8zOqk0rhwA3Cg84V1f0S1L0xiZ00XmYjEKeGzYANgoNhhzN1bs8sMzkj35jXttagE0rUxrcGaEqfKM1ZLG6zA0BUEmufWJKmoGY3UhppbTKSRMC1Yr1atQAscNgxpUZRGpLldMXkXmKJUChNWqQHNOdaZjA4Vjk6wlpVxg2eOBBvZlr1KZ5HlDtHQ2reuQr0douBaG66qQQ2ZBArXImvDbDm26xKzlZTGoIyyoa0Yc6RWJGrVmkuJlotCuoqFVmUAMwpU3TUm6SO8wdrIZjEWaW0tCADOcEC7j2EOeBwPwpi8RyTOipazpt5j91LarbekmihC8QtQx404xYLVpVmwQUG/bENYNHiWipLqFGzOpOJJrmSSSTtJh/LFMx4fT/WM26ZClnk1NWxMR2uGtMqyySztdQYYdp22Ko2nP54Q9tNsCoTUCgz3DMk7qCMA1t0ubdPLsSJS1WUp9naxHtNnyoNkSP7V6WLQZlZcmUJdey14sRxYEAHujSNW9OS7ZIWamFcGU5qwzEYDbrBdF5akbeEXb0O6RKzpsnYyXx+JSAfJvKMtNbgpaCF4RaZAirPCbzaCphB5uQzO79bIMqhes5FR4AbeUSHlSy2LYDYv14+Qio+kXWSUsl7KrVmvQELjcW8GN47CQKUzxiJ1x13mPelWOoGTThmeCbh73hvihWfR85mwluxJ84U1/RNopZlqcZol0puFWPgooeJiRlPljj+t+MVHVbR01RWcTgKIhJ6oJqaDZUxabKl3eOdPLbFVC9H3/AMf+aBCvRNu8mgQNaZyq3lxriMRFrBitWFl6TcQGNPynHjFjVoIacK0NZWscgOZYny7wzF4eG6vCOWylxgcRtGygIJhvP1bsjChs8r8qBTjicVodsMZF05qnYLaKzpIDn/ayuq3MkYN3gxH6B1ImWQTJUucJ9mepuOAJiEihpgVcHCoIG+D/ANTpS4yJs+RwSYaeDVrBjYtISqdHaZc4VynJdNN95M4Qj5+pKvMVpl4hMFUIcBgBmx2ACprlFc151gtFPs1lkWhJaVDOJT40PqmmP4vDfF5GnLfL/aWS+PakzQf7rYx1dfZa4TknyT/zJREVtqxh8vSduTKZaxzDn4w8la26SXK0Wnvlg/ERulm1xsz9m0SvzEL/ABUiUs+kw4qrKw3qQR5Rdphdl130v6rzX/8Ark/BYu+pmkdNWmYpnASpA7TTJRVm4IpNa8SKc40MWxv0IN9oJ2xai6EqNrH590VPSuibW1qWaqLMVALtXCi8Sb9duVBgMqxZ0mnYY6ZzbzDLgs0z/t7kVl2dKbROmE8qLLHxhC0aItDmsyfJXgELYf8AyN8oeTXJ2nxhuUi8qsNRodFJP2uYpIoTJSWpI3VKtTupCczRFmJqyz5x3zZ8yneqsFPhD0S4VEuLajWx2GWh+6kSpZ3oihv3qV84kJdjrifODSCBAtNqu1AzMIITCFhs8ysEd4TLwJTPSnpW5IEoHGaaHf0YoX8eqp4ExnGg9FGeasaKTdUClWY5KtcK0xMSfpDt5nW1kGISkscTm395qd0L6I0S50nYJIr0csdIaZVS8zk8yFHeIiZ6wav9AGpXq4OpINBkSCAMtsM/RepXSFNyOPhFx0s4mvMBxvlq8mJisejWT/bZrn1ZWPNiv0MFLVXmQkWJwEJywWxyXfvhppnTcuzJjix7KDtN9Bx+cCPLVapchGd2CgZsdp2AbzFD03puZajdWqSfZ2txY/KGOkLdMtD35pFB2VxuqOG88YFma6ahSRxwHls5xbiOrFo3f8K/URN2ayEUouG+vyGHlCejxfGRHJcO5hjEpJXHZ8W88YNOOy0alBjv9X4GvlDtAVyOJ2KMfE0rHQnf+I/IwcLXI18QPmIiLfm+/wCf0gR0S23L5QIkLosEzghGDKwqMh1TmBEja2rSmB4REWK0dHNQ1qK0pXEA4HmMdvnFjXR7MTlTfFDVP09rsLM3RTkZg6NddaVByxBzGIyid0JrvZbSbqM6vSpV0OWFesKimO+K3r/qi88K0si8laA5EHMV2ZCMqttkmyGuurIwyzHgRn3GNRjXpmTPVuyytyIPwhSPONg1stMqnXvgZB+tTvziy6M9IzjtPNXHPCYvgeyO4xJtMAjZsjP9GekVXoC0lzlS8ZZr+b5AxYJGtsk0vB140qviOW6IlNO6vWeZLmMZShwjkMoumt00Ju0rjvin+h+YSbQ5OYQd/XMXRtYbLMDotolXih6pYBqXa4q1CMDFd9F9gEuzhsavRjXlhEF+Dx0zab4QBjtYEeSZtYOzQxlvjCzTDEh2eCh4RaEnlA7/ABMSOjMgj25FzdRzIir6W0eZs9ZSGhKM3aIFchUg/wAt8Q2jdEzVs84tZzaZ6lgt0m7gxUGlQTShyG7KLcM460KVaFYVUgjeIRmvjELqbKK2VaihLMSNxwBHiDEmxjTNdd4bz54VWY5KCx5AVPwg7GK/rxaujsNoORKXB+chP8UQZRoy0h7WsyZmzlubtUjzPlGg2LSCyhNcKDMMsojYVAYi9TwB/LGdaDs6vMRWr1piKKCpBLZgbxn3Rodus3QO0ssOkVgwfAAA4ZMKYXqnvGyKFE6vK04WibQgBwFvArVAuYJoDU1yxh1qHY1EuZMui8zEE7SAzUrC1stjPUs5YCp4YcNkVmx6bmLZxJli5XFn9Yg7Bu24wVLXp/WcSqpLo03L3U57zw8YpyrMmOXYl2ObfrZwEHslgrviVstjGyhPu1B/XfBSTs8oL2qVOxTUn8u2JSy2baJY31Y0PcBXzAg8ixEZ3abKgfEUp5wskvHBSeZqn975CM61hRJ1TTrcqCn76mg7zDhZt0dbq14givkTDVXUYHBtyVr3LDmQjV6qilMb+Df3YiXQ1PZJG/D+FoN9qBNASx9kA4cyMB3mECLx9Y02A3l7zh5mDzbPVaN1BlVHIp8B8YkdC7u/ggRFiwS987xnfIxyBFjIunqVuexQAD8O0csuUSWjNaFTqsbyjDCpYU3gYxFTkAJJ61d5rTkD8Iaz5tRgwpspDOk0KTPlThVWERuldX0mKVdFYHYQCIzSfb2ltVWKNsN44/rdEpo70gT5WE1RNG8YNTlkfKNRk2016M0NTJYyzuPWXzxHjFM0lqdapVfu74G1MfI9aNk0brzY51AzdG26ZhjzOHnE4LLKmCqspruMIeYpssqaMCCNhFD4NBpFpeX2HZPwswj0ZpDViXMFHlqw94A/GKtpH0aWZqlUZD7hI8jUQJkjaUmHtEP+NFbzpWLDYfSJa5YArLIHu0+GES1u9FrD9nN7nX5j6RCWrUC2Jkqv+FqH+9SFJ6zeled60oHkw+kSEr0sj1pL+A+sZ7P1dtadqzzO5Q38MMZlmde1LZeaMIk23Vv0hSbVOWVQo7ZXhStNla50xi7Xo8v2G2GVMSap6yMGGJzBrTvy749J2C2LNlJMU1V1DDkRUfGCk8vQKwlegwMQVPWGewnNdahCAVrSgNTmMd2UIztPt0arKYdW7s3AVYlaNUkVzEVrWy0MdIMHr0SstRsPVGJ74fWy3ymBDX6gHowrC6Gui5hStO3XHdxMKi+6H/8ATyzvWviSYWYwSxyrkmWnsooPMKK+cBjEBWMUj0q2m7ZUT25o8FVm+IEXN3jNPS3aTfs0vZR3416qj5xIPR1aUky5s24rTg92WWAIQFBVueOHfD3TCibZprMalw+NcnUg1rvqD4xU9D6S6GzTyO1eF0cWFAeQu17otmhJZSTY0mDGqu4b33DGoPBodRraNHGzWQhyTMMtAQdjzQDd5gMR3RCWdWXsoaDaQf15xYtcrQ060FExusZj82wQcwMe+OaOs5ABpVuINByJp5Vg5GC6LW8MZZHEUofH+cSayWHau03H6/yg6qqiri5vYHCv63iFlXIqA4OZIphzIx7oy0EqUa1APNsvrCzINoxPs4E9wjl+mZK/iy8fkDCyGvqnmMK9xoTASEmU3sCnvUr5fOOTQKit6vsjrL3jZzwhxMcVxelclbAnwxPnAlD3GTdTI92YHMCJCSprY3lAp7Joe8ZeZhKRbVc4BmPvKadz9nwhWZKU9sh65Cpp3KMz5wd13MV3XhEhum4HxaBCYknj+9/4x2Ioq0zHByRQfXxah3HAU51IhCdZ8zUknOgoD4RLtLY+rTfU/TOGbSymAN4VxXao90VOHA926IK7abNmLo/Nu+nfEBPlTchXuy8f5xerXYy2F3DeTTwpjEZMsjLg5B47e9fn8IQp50e5xJp4mFbFPm2c1lTZi02KTd/dyicbRZBJW9U+1l4HGEptmp2qA+R5GNQJDR3pFtsqga5MHvYHxGHlFksHpYknCdJZTvWjDyofKM9m2PcK8NndDZrMMcKcDEG22HXGwTspqg7mND4NQxLqsl+y6/ryjzm1n747JeYmMt3T8LEfCJPRv9FqcqHkRBH0FX1Ywiza222XlPY/iCt8RXziYsnpOtq5iUw4B1PiGp5RYmpT9U0bOUp5qPpC0rRxkKqBaKMgBgOEZ9ZfTBNHbkn8syv8SxK2f0vyz20mrjtCHvwgxLiss7ocSrIx2RB2XXdJoBSYpr70sHwrWHi6aLesf3h8jFiNtLagy50xnM1lvYlboNDQA0NRugti1GscjrEvMYZBiKcMBjTvh79rrtPj/OAZ4GZA5kQopNaGzQz0jp+zyhV5yDgCCf3RjFN0x6RgKizSSx9uZgv7oxPfSLEvLEAVNABtMY/6S9LS59qTonDrLl3SVyvFmJAO3C7lEXpnS1rtX7WaSvsDBP3Rn31iI+xsNkSTOr+khJmVapRhRwCa0zBwIPgdpi16R0/IUBkfpXp1R1s97E4nlnFGs1hmsaKhMWvV3VxVYNaSA1eqhyrsxyY8otR9oWykgvNr0jG8xO85DdE+Aw3Eb1pe8CaefdCryJguhFW7XrFhjd91ajHnSFks0talm7jgBuAT/WM2tGUoy2aqt1xh1xWhGdAaEd1IXLTr2IAX2kF494OI7g0O2NVwl1HvCgpvC0qeVI5IlLQlnqNoxUDuJr4mBE5Mtc1IY8TUjhXZypCpmGtDVRvpX+9s7xAm40CSqj2uyByI61OKiBKsVRSZMLj2QaLTjjePee6IlJW9br8a4+OI+EAOzCjHozu4/iy8PGEpjIuCId15QVQc2pT4weXLcgX2Db7uAI55nyHCJDKl2tFrvIOJ53jXzMEarYFgK+rtPCp+kFmMB2AScuqQFHMnqj4wqLGWH3hr7oHV79reQ4QEj9iX2R4wIcESxheA/MfrAiTlost4ZkHMHceWRhspPZa6p4ZNxH02cYECECWixEgEMajYeyeBAhnMnAAgSiGGagCo4ima8YECJEDZ2YBqEb0IAJHA5g/rCGz2QHsrwJOBB3GuMCBDAYzrGwOIw23cSPHMd0IzLCDiOtuOfmcBAgQg2n2MjZQb86cwIZzLDjjieH0GyOwIQReyU2U54QjMsVM8PIQIESJNZhlTOCfZDAgRIT7NXDODrZj+s4ECJD9EdpPnXyhVLOTnlxzgQIkXSwDPLyh1KsJ3V45QIEIO5Oiandy/WMPbNo0br3EDDzw8CYECAxL2TR9MRReAy7/5Uh2ozVgGO0DHxBy74ECM2tFrOG33R7Jx/wBO6HLTVwDjPIDrV7s++nfAgRVDK5BoMBuY1P8ALvJjs50NDMAwOBONDsocwYECBCiY47FSP+ZWvdhXxgsx5bj7xbppS9u/OMhzpHYEBEkM1AJRLqPWfKnBwOt4HnBpqVwdSuPcedOqeR8IECDUPLtmN1aPTA3fV4E9mvDAwWaUPVJMuuypWvAbD3QIEKcFmG5P3B9YECBBpx//2Q=="/>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253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2775" y="1788886"/>
            <a:ext cx="8043333"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98882926"/>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AutoShape 2" descr="http://studio-creator.com/blog/public/html5.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28676" name="AutoShape 4" descr="http://studio-creator.com/blog/public/html5.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7" name="Content Placeholder 2"/>
          <p:cNvSpPr txBox="1">
            <a:spLocks/>
          </p:cNvSpPr>
          <p:nvPr/>
        </p:nvSpPr>
        <p:spPr>
          <a:xfrm>
            <a:off x="152398" y="2286000"/>
            <a:ext cx="4648202" cy="2590800"/>
          </a:xfrm>
          <a:prstGeom prst="rect">
            <a:avLst/>
          </a:prstGeom>
        </p:spPr>
        <p:txBody>
          <a:bodyPr vert="horz" lIns="91440" tIns="45720" rIns="91440" bIns="45720" rtlCol="0">
            <a:noAutofit/>
          </a:bodyPr>
          <a:lstStyle/>
          <a:p>
            <a:pPr lvl="0" algn="ctr">
              <a:lnSpc>
                <a:spcPct val="110000"/>
              </a:lnSpc>
              <a:spcBef>
                <a:spcPts val="600"/>
              </a:spcBef>
              <a:defRPr/>
            </a:pPr>
            <a:r>
              <a:rPr lang="en-US" sz="2800" b="1" dirty="0" err="1" smtClean="0">
                <a:latin typeface="Segoe UI" pitchFamily="34" charset="0"/>
                <a:ea typeface="Roboto" pitchFamily="2" charset="0"/>
                <a:cs typeface="Segoe UI" pitchFamily="34" charset="0"/>
              </a:rPr>
              <a:t>Nhóm</a:t>
            </a:r>
            <a:r>
              <a:rPr lang="en-US" sz="2800" b="1" dirty="0" smtClean="0">
                <a:latin typeface="Segoe UI" pitchFamily="34" charset="0"/>
                <a:ea typeface="Roboto" pitchFamily="2" charset="0"/>
                <a:cs typeface="Segoe UI" pitchFamily="34" charset="0"/>
              </a:rPr>
              <a:t> </a:t>
            </a:r>
            <a:r>
              <a:rPr lang="en-US" sz="2800" b="1" dirty="0" err="1" smtClean="0">
                <a:latin typeface="Segoe UI" pitchFamily="34" charset="0"/>
                <a:ea typeface="Roboto" pitchFamily="2" charset="0"/>
                <a:cs typeface="Segoe UI" pitchFamily="34" charset="0"/>
              </a:rPr>
              <a:t>phát</a:t>
            </a:r>
            <a:r>
              <a:rPr lang="en-US" sz="2800" b="1" dirty="0" smtClean="0">
                <a:latin typeface="Segoe UI" pitchFamily="34" charset="0"/>
                <a:ea typeface="Roboto" pitchFamily="2" charset="0"/>
                <a:cs typeface="Segoe UI" pitchFamily="34" charset="0"/>
              </a:rPr>
              <a:t> </a:t>
            </a:r>
            <a:r>
              <a:rPr lang="en-US" sz="2800" b="1" dirty="0" err="1" smtClean="0">
                <a:latin typeface="Segoe UI" pitchFamily="34" charset="0"/>
                <a:ea typeface="Roboto" pitchFamily="2" charset="0"/>
                <a:cs typeface="Segoe UI" pitchFamily="34" charset="0"/>
              </a:rPr>
              <a:t>triển</a:t>
            </a:r>
            <a:endParaRPr lang="en-US" sz="2800" b="1" dirty="0" smtClean="0">
              <a:latin typeface="Segoe UI" pitchFamily="34" charset="0"/>
              <a:ea typeface="Roboto" pitchFamily="2" charset="0"/>
              <a:cs typeface="Segoe UI" pitchFamily="34" charset="0"/>
            </a:endParaRPr>
          </a:p>
          <a:p>
            <a:pPr marL="342900" indent="-342900">
              <a:lnSpc>
                <a:spcPct val="110000"/>
              </a:lnSpc>
              <a:spcBef>
                <a:spcPts val="600"/>
              </a:spcBef>
              <a:buClr>
                <a:schemeClr val="tx2"/>
              </a:buClr>
              <a:buFont typeface="Wingdings" pitchFamily="2" charset="2"/>
              <a:buChar char="l"/>
              <a:defRPr/>
            </a:pPr>
            <a:r>
              <a:rPr lang="en-US" sz="2400" dirty="0" err="1" smtClean="0">
                <a:latin typeface="Segoe UI" pitchFamily="34" charset="0"/>
                <a:ea typeface="Roboto" pitchFamily="2" charset="0"/>
                <a:cs typeface="Segoe UI" pitchFamily="34" charset="0"/>
              </a:rPr>
              <a:t>Tự</a:t>
            </a:r>
            <a:r>
              <a:rPr lang="en-US" sz="2400" dirty="0" smtClean="0">
                <a:latin typeface="Segoe UI" pitchFamily="34" charset="0"/>
                <a:ea typeface="Roboto" pitchFamily="2" charset="0"/>
                <a:cs typeface="Segoe UI" pitchFamily="34" charset="0"/>
              </a:rPr>
              <a:t> </a:t>
            </a:r>
            <a:r>
              <a:rPr lang="en-US" sz="2400" dirty="0" err="1" smtClean="0">
                <a:latin typeface="Segoe UI" pitchFamily="34" charset="0"/>
                <a:ea typeface="Roboto" pitchFamily="2" charset="0"/>
                <a:cs typeface="Segoe UI" pitchFamily="34" charset="0"/>
              </a:rPr>
              <a:t>quản</a:t>
            </a:r>
            <a:r>
              <a:rPr lang="en-US" sz="2400" dirty="0" smtClean="0">
                <a:latin typeface="Segoe UI" pitchFamily="34" charset="0"/>
                <a:ea typeface="Roboto" pitchFamily="2" charset="0"/>
                <a:cs typeface="Segoe UI" pitchFamily="34" charset="0"/>
              </a:rPr>
              <a:t> </a:t>
            </a:r>
            <a:r>
              <a:rPr lang="en-US" sz="2400" dirty="0" err="1" smtClean="0">
                <a:latin typeface="Segoe UI" pitchFamily="34" charset="0"/>
                <a:ea typeface="Roboto" pitchFamily="2" charset="0"/>
                <a:cs typeface="Segoe UI" pitchFamily="34" charset="0"/>
              </a:rPr>
              <a:t>lý</a:t>
            </a:r>
            <a:endParaRPr lang="en-US" sz="2400" dirty="0" smtClean="0">
              <a:latin typeface="Segoe UI" pitchFamily="34" charset="0"/>
              <a:ea typeface="Roboto" pitchFamily="2" charset="0"/>
              <a:cs typeface="Segoe UI" pitchFamily="34" charset="0"/>
            </a:endParaRPr>
          </a:p>
          <a:p>
            <a:pPr marL="342900" indent="-342900">
              <a:lnSpc>
                <a:spcPct val="110000"/>
              </a:lnSpc>
              <a:spcBef>
                <a:spcPts val="600"/>
              </a:spcBef>
              <a:buClr>
                <a:schemeClr val="tx2"/>
              </a:buClr>
              <a:buFont typeface="Wingdings" pitchFamily="2" charset="2"/>
              <a:buChar char="l"/>
              <a:defRPr/>
            </a:pPr>
            <a:r>
              <a:rPr lang="en-US" sz="2400" dirty="0" err="1" smtClean="0">
                <a:latin typeface="Segoe UI" pitchFamily="34" charset="0"/>
                <a:ea typeface="Roboto" pitchFamily="2" charset="0"/>
                <a:cs typeface="Segoe UI" pitchFamily="34" charset="0"/>
              </a:rPr>
              <a:t>Tạo</a:t>
            </a:r>
            <a:r>
              <a:rPr lang="en-US" sz="2400" dirty="0" smtClean="0">
                <a:latin typeface="Segoe UI" pitchFamily="34" charset="0"/>
                <a:ea typeface="Roboto" pitchFamily="2" charset="0"/>
                <a:cs typeface="Segoe UI" pitchFamily="34" charset="0"/>
              </a:rPr>
              <a:t> </a:t>
            </a:r>
            <a:r>
              <a:rPr lang="en-US" sz="2400" dirty="0" err="1" smtClean="0">
                <a:latin typeface="Segoe UI" pitchFamily="34" charset="0"/>
                <a:ea typeface="Roboto" pitchFamily="2" charset="0"/>
                <a:cs typeface="Segoe UI" pitchFamily="34" charset="0"/>
              </a:rPr>
              <a:t>ra</a:t>
            </a:r>
            <a:r>
              <a:rPr lang="en-US" sz="2400" dirty="0" smtClean="0">
                <a:latin typeface="Segoe UI" pitchFamily="34" charset="0"/>
                <a:ea typeface="Roboto" pitchFamily="2" charset="0"/>
                <a:cs typeface="Segoe UI" pitchFamily="34" charset="0"/>
              </a:rPr>
              <a:t> </a:t>
            </a:r>
            <a:r>
              <a:rPr lang="en-US" sz="2400" dirty="0" err="1" smtClean="0">
                <a:latin typeface="Segoe UI" pitchFamily="34" charset="0"/>
                <a:ea typeface="Roboto" pitchFamily="2" charset="0"/>
                <a:cs typeface="Segoe UI" pitchFamily="34" charset="0"/>
              </a:rPr>
              <a:t>phần</a:t>
            </a:r>
            <a:r>
              <a:rPr lang="en-US" sz="2400" dirty="0" smtClean="0">
                <a:latin typeface="Segoe UI" pitchFamily="34" charset="0"/>
                <a:ea typeface="Roboto" pitchFamily="2" charset="0"/>
                <a:cs typeface="Segoe UI" pitchFamily="34" charset="0"/>
              </a:rPr>
              <a:t> </a:t>
            </a:r>
            <a:r>
              <a:rPr lang="en-US" sz="2400" dirty="0" err="1" smtClean="0">
                <a:latin typeface="Segoe UI" pitchFamily="34" charset="0"/>
                <a:ea typeface="Roboto" pitchFamily="2" charset="0"/>
                <a:cs typeface="Segoe UI" pitchFamily="34" charset="0"/>
              </a:rPr>
              <a:t>tăng</a:t>
            </a:r>
            <a:r>
              <a:rPr lang="en-US" sz="2400" dirty="0" smtClean="0">
                <a:latin typeface="Segoe UI" pitchFamily="34" charset="0"/>
                <a:ea typeface="Roboto" pitchFamily="2" charset="0"/>
                <a:cs typeface="Segoe UI" pitchFamily="34" charset="0"/>
              </a:rPr>
              <a:t> </a:t>
            </a:r>
            <a:r>
              <a:rPr lang="en-US" sz="2400" dirty="0" err="1" smtClean="0">
                <a:latin typeface="Segoe UI" pitchFamily="34" charset="0"/>
                <a:ea typeface="Roboto" pitchFamily="2" charset="0"/>
                <a:cs typeface="Segoe UI" pitchFamily="34" charset="0"/>
              </a:rPr>
              <a:t>trưởng</a:t>
            </a:r>
            <a:r>
              <a:rPr lang="en-US" sz="2400" dirty="0" smtClean="0">
                <a:latin typeface="Segoe UI" pitchFamily="34" charset="0"/>
                <a:ea typeface="Roboto" pitchFamily="2" charset="0"/>
                <a:cs typeface="Segoe UI" pitchFamily="34" charset="0"/>
              </a:rPr>
              <a:t> “</a:t>
            </a:r>
            <a:r>
              <a:rPr lang="en-US" sz="2400" dirty="0" err="1" smtClean="0">
                <a:latin typeface="Segoe UI" pitchFamily="34" charset="0"/>
                <a:ea typeface="Roboto" pitchFamily="2" charset="0"/>
                <a:cs typeface="Segoe UI" pitchFamily="34" charset="0"/>
              </a:rPr>
              <a:t>hoàn</a:t>
            </a:r>
            <a:r>
              <a:rPr lang="en-US" sz="2400" dirty="0" smtClean="0">
                <a:latin typeface="Segoe UI" pitchFamily="34" charset="0"/>
                <a:ea typeface="Roboto" pitchFamily="2" charset="0"/>
                <a:cs typeface="Segoe UI" pitchFamily="34" charset="0"/>
              </a:rPr>
              <a:t> </a:t>
            </a:r>
            <a:r>
              <a:rPr lang="en-US" sz="2400" dirty="0" err="1" smtClean="0">
                <a:latin typeface="Segoe UI" pitchFamily="34" charset="0"/>
                <a:ea typeface="Roboto" pitchFamily="2" charset="0"/>
                <a:cs typeface="Segoe UI" pitchFamily="34" charset="0"/>
              </a:rPr>
              <a:t>thành</a:t>
            </a:r>
            <a:r>
              <a:rPr lang="en-US" sz="2400" dirty="0" smtClean="0">
                <a:latin typeface="Segoe UI" pitchFamily="34" charset="0"/>
                <a:ea typeface="Roboto" pitchFamily="2" charset="0"/>
                <a:cs typeface="Segoe UI" pitchFamily="34" charset="0"/>
              </a:rPr>
              <a:t>”</a:t>
            </a:r>
          </a:p>
          <a:p>
            <a:pPr marL="342900" indent="-342900">
              <a:lnSpc>
                <a:spcPct val="110000"/>
              </a:lnSpc>
              <a:spcBef>
                <a:spcPts val="600"/>
              </a:spcBef>
              <a:buClr>
                <a:schemeClr val="tx2"/>
              </a:buClr>
              <a:buFont typeface="Wingdings" pitchFamily="2" charset="2"/>
              <a:buChar char="l"/>
              <a:defRPr/>
            </a:pPr>
            <a:r>
              <a:rPr lang="en-US" sz="2400" dirty="0" err="1" smtClean="0">
                <a:latin typeface="Segoe UI" pitchFamily="34" charset="0"/>
                <a:ea typeface="Roboto" pitchFamily="2" charset="0"/>
                <a:cs typeface="Segoe UI" pitchFamily="34" charset="0"/>
              </a:rPr>
              <a:t>Không</a:t>
            </a:r>
            <a:r>
              <a:rPr lang="en-US" sz="2400" dirty="0" smtClean="0">
                <a:latin typeface="Segoe UI" pitchFamily="34" charset="0"/>
                <a:ea typeface="Roboto" pitchFamily="2" charset="0"/>
                <a:cs typeface="Segoe UI" pitchFamily="34" charset="0"/>
              </a:rPr>
              <a:t> </a:t>
            </a:r>
            <a:r>
              <a:rPr lang="en-US" sz="2400" dirty="0" err="1" smtClean="0">
                <a:latin typeface="Segoe UI" pitchFamily="34" charset="0"/>
                <a:ea typeface="Roboto" pitchFamily="2" charset="0"/>
                <a:cs typeface="Segoe UI" pitchFamily="34" charset="0"/>
              </a:rPr>
              <a:t>có</a:t>
            </a:r>
            <a:r>
              <a:rPr lang="en-US" sz="2400" dirty="0" smtClean="0">
                <a:latin typeface="Segoe UI" pitchFamily="34" charset="0"/>
                <a:ea typeface="Roboto" pitchFamily="2" charset="0"/>
                <a:cs typeface="Segoe UI" pitchFamily="34" charset="0"/>
              </a:rPr>
              <a:t> project leader</a:t>
            </a:r>
          </a:p>
        </p:txBody>
      </p:sp>
      <p:sp>
        <p:nvSpPr>
          <p:cNvPr id="2" name="AutoShape 2" descr="data:image/jpeg;base64,/9j/4AAQSkZJRgABAQAAAQABAAD/2wCEAAkGBxQTEhQUExQVFhUXFxwYGBcXGBgeGBgVGBcWFxccHBcaHCggHBolHBQUITEhJSorLi4uFx8zODMsNygtLisBCgoKDg0OGhAQGiwkHCQsLCwsLCwsLCwsLCwsLCwsLCwsLCwsLCwsLCwsLCwsLCwsLCwsLCwsLCwsLCwsLCwsLP/AABEIALgBEgMBIgACEQEDEQH/xAAcAAAABwEBAAAAAAAAAAAAAAAAAgMEBQYHAQj/xABMEAACAAMEBgYHBQQHBwUBAAABAgADEQQSITEFBkFRYXETIjKBkaEHQlJiscHRFCNygvAzkrLhFRYkosLS8UNEVGNzk+I0U4OEsxf/xAAYAQEBAQEBAAAAAAAAAAAAAAABAAIDBP/EACIRAQEBAAICAQUBAQAAAAAAAAABEQIhEkExBCNxobFRA//aAAwDAQACEQMRAD8AynWSUZlrmEUxIzIGwDbyi1+jOwjppstZ5VjLvVSlcHApiCD2/hFb1nlqZ9ZXXRlUgrjjtyhfVfSU6xzemlygxKFCHqBQlTvHsiOf0t+3x/E/j0fXT7//AE/N/d1olssxOliqTmRmsa9amJuuVqdmyG+k7IX0yiB3UtYx1kzNHYf4axC6N0zbLVpFJqLZ0m9CZQvlrl0M0zGjE1xiQ0hIty6TszzJtlWa8tpaMgcoEW+xvKxBJqxyO2PTv9ePDzS9kb+l5Ch2UtY7of1qo5JrzAx5mENbcLdY0dma8ktS2AJPSMC2Wcd0vYrb9vsbG0yDNZJqy3SWboCrVgVLG9Wp2xH66WC1i1WMzpyTHYgI6IECUmLmteti1e6M3f2oset2j5anR4Ysbs8qGZut94UNK92HKENf9B0kSLgd+j6TEksaPdY1O6ohlrlYLUEsgnTw5NrS6/R3ejIVsxkcaY8Ida36anWaWt4pPWcXUEVFyiqKdUG9m27KK8r8YfHrd7/xn2qzUtsr8dPExY/Sk1DYzvlMPAp9YrOr5H2qS14ftFwod8Wr0oSgUsZJIos0YCu2XxG6M+mvalSSCyjKuHjDs6vVJN8EDYVI37RWmUMkurdpeJBzIA8hX4xoNnRCKXh1gQcRgVNfg48DGLez6UVdBtWpeXSlagmta1xBFcicq5QvpYgCXQg+0QdtEricuzExpRLnROpyvK2WBIAH+KIW3Lerl2t528hCddsb/eHrXRcwOxesh345ecTDWmVdISbU8ic+/lthvofU212shpSKEPrOWCkcDdqw4qDGj6E9F1nlkNarQHbO4rBErTHAGuzO93Q9sXtnE6VLEqUzywXoSxqetVyR33RSEX0HMnsDZ7NNu0p1UmMCa76R6EsNjsEj9mLOpG2qVwyxOMPH07Zl7VokrurMT6xUsc1V1btkuW6PZZwqysCUYDAMDmBvEWqVoW0YVkzOzTLgIu/9YrJ/xVn/AO6n1jp1lsQztlnHOan1iSnS9GTxZLMhlTLyooYXTUES0BrQbwYoOtOqdtm2hmSyTmBUY3GphxNN8blL1isZytVnPKbL+sLppaznKfKPKYn1h8oJO9edLJqHpEOCbHNpXaF7sKxP6R1Y0iZik2aYRdNSuOJCjxBQnL143VLShyZTyYQorDZBsOPOI1UtiP0hsdqJvMCejYkqVwOApnu3RYtF6EtIkhTZ5wPSsadG1aUWhyywMbb3Q10nblkSzMetBQBRizMTRVUbWJwEKxkmuGrlonLLCyJxoTW6jHMDhFbGqdrVSv2e0UrX9m2fcI3uy2dyvSWkgGlejB+7ljOhPrkDNjhuAit6Y9IEtCUs8vpSPWxC/lABZh3AbiYfkZjPNYrDNSxSQ8t1pMFQVYU6j51EUKyKgmsBmMa12HONjka/WuYAyJKYEVoF2HLtTRX+URukGsNpb+1WU2aYf9tJBAJ95MmHIseUGNS4q9k0raWl3ummAGrAknrGhU47hQwnK0lbFJK2hqtmTdqcLoxoTlFi0xoVpMqSqGWZdSEmrirVOH4WxPVzhhP0dPQgGegrvOA8Fzi6ntzuu2W22uYrrOmX0ABHVUUOOOCiJW3yWOj5tATU7BxURF2FnQvWcszAZA4Z71H6ESumpx+wPxIy/GIjPg3sdm+7So9UfAR2JHRsmsmUd6L/AAiBEwxSbpGbNPUAQAAELgCd/fDS0Xx2mJ7zCmjgbx5QfSarUUJOG6kEmO1tt1Kej5Q1vkqa0a8MCQewxzHKNG1ssSi26KShK/epiSTQKuZrU5mMj0VbJsmYsySxV1NVNAaGhGRBBwJift+nrbOMmZNmtelluja4i3SQKkXVGymcbnLrGbO2iaxWQJbdFqmCgz0AqfWljaeZiE9IMgSW0eRfN2a/arWpeS3hFUtOl7S7I820l2SpQlsVJFDSmWEMdMaWnTRWbaHmFTVQzsbtSK3QThkPCK8mZGn6+yzLSzm8xDW6XW8xIoRMqBU4DDZCfpMnmz2aQEAAMxlI4MhJx7jGVTtJWiYAHmT5gBDLed2AYZEVOBxOPGDzLRPmU6XpZlMr7scfzZQWnxSGh7VLM6V1bpvim7OLr6RZIaRZTWlGmjzEUPR6UmISgWjCnWqfKNF15A+zSSQDdmtSuQreOW3KD00z9tHuAGNPdFcTxpu4xcLHYLD0K9JKa89an7zE0G2uw1pSKjIV5kxVQM7saBVBLMeAGJjRLHJ6OUkpws2aK9QGqIScQ7jtHKqoebCGQcriETVWyzATKRgqzADMZ3CBKqWFScWoWoq1OESWjtAyJJb7PLM1rxIecKqm67LJphve8dtBEw0t7ovhXpko6oVfZQLRVHAYc4TOlVoVAIIHYAx7ht7o1jled9Gk3RTOb0+azE5gE48zt8oCtIk4Ii14AV72hjaNKM5p2Ru298NZbgEE0pGmdp5adJs2AAHIRFzq4k4mDSmLE0GX6EObNY8y5/XPZ8eMFpkRjSXbAZ/rZ9aQ0tOrZPWZyTuwMWYsq4CC9LyjN7bnSuaH0JLc3WLV3Cgr3gVix2XRsmVgktRxpj3nODSHUG9RRTGuGHfEXatKs7XJClmO2lfAfMxfCttStpmSkFXujux7hnDaxaQaaSLNKmN71Si+NY7onVo3hMtLXm9iuH5jt5DCLQCAKLQAbBgPARL4NLDYrccWtbyh7MtnY/vMaeUXLUmwPNbpZ02bOWST0ZmtWs0ihYCgGCnd60VjpncrLTF5hCqOJw8Iv2mrWmjbAbpFUW6nvTWrjTneY8ozjc+Fc170402YbLKaiL+1be3s8hu2nlFdlSVUUXv3niTEfouYSt5qhmJJriT+vnD9XjUYtR2hLcbLamGwNUD/AJcyvwe95RZHoxbAUJPV2UOzlFS1ilkPKmDjLPf1l8Cp/eic0dab8tW3jHmMIqXbO/2eaZVA0ifiJbYpeHaThhQqRiNmUJW3V/rF0cmUaDr9uWwr1WIzzNG2wnrMP7OXrQy2ExTxU4043b0Tep2m5U6aZObPKN9aYVW7t72jHLhOWa1txXpVlCFgLt0jZ+uIg+sZpYObD/8AT+UPdMaCazzHFS0tiCh2rvU8t+0Qx1oT+xIN7r/ETD7EmTE9odP7PJ/6SfwiBB9G4SZQ3Iv8IgRrGWIdAQOqJY44kwtZdGXiC5rThhDL7Sd9MvnD2RpItRAMwQCK4YGMOoWiVKXqrWu0g/CGvRS+JPEkw3xIH6ML2OSpYB2CgnEknAbTQYxIaWi+qgPdD6x2KY+KSzTeAaeIGESNnnWZKAOrHAXVlM10KSQatRTWgJFcaw405pnpkVZZagW6zHBjjsArQf6QhAWw3Ki8CwOIGQ31O/lDTpzwhxNsigVrgO88obgExEpZiby1rmNnGNW03ohbTZl6RujlpNvNMJoB1SMqVYm9QKMSSIz2To8SKNPNXzWQCQ28Gac0X3R1j7ucaNqxYzaklzLVaZZpW5LDIAldgRcjTaanzhkY5XOzfQOhQay7LLMqWcHmsfvZg95vUQ/+2veTFmTVvo1pLdR+X+cTcuzKigKBd2BcoiNNaaSSDUgsNlcF/EflnG3C8rUVpvR7y0vX1FcBibxPAU84pekFAatSTTMnGo4w50jpvpiWv15beAAyERiymY3QMfGndtbhsitPGV1bSzMARf45N47uJh2tmAzNf1v+kS+jdV7Q1LssqD6zm7Xia9Y+ESX9SJ5zmShyvk/ARlrpX3cKoA240EdW0dUCgr3HPuhbSuiuianTS3YZhbxI5mlO6sR11u+IlJrwyt+kVlCrZnJRmfoIJpG19EuVXOQ+Z4Qrq1q001untIJBxVDm24sNi7ht+JWpCehNFWi1npHJlydmHa/CDn+I+cXCyWCXIW7KUKDmdrHeTmYel6DhDSdOjMaojPBOkpCLThxjkizPPmy5ErtzDSvsrmzHgBU90dIx8rn6N9G9I72th1VrLlcT67f4e9t0QHpR0obTaxZZcy6LOAWIxPSGhOFdi0Fd96NIt9plaPsTMBRJErqj2iBh3sxHeY852nTDXy6k3phZ3dwQS5xOG6lYy36W+yrdABJam05nwhZXhjoZHmgFL0xmFaAEkYAHADftptiStGjLRLBZ5E0AYn7tj5AQsYq2tenOsJSjAEFuYIYUPcYc2DTiyUKsCTUlSMQMN3h47Ig9LATJ5ZQammBGIwxqNhiy6qakWm10ZluSvbfLuGbd3iIGs6Qtqtc21tdobtcBmTw/kP5xoPo81HnSJy2m0G4QpUJ6zVUrVh6uB54ZRctAasyLIB0a3n2zGpe7hko5eJh1pG2BRTbuERRutF15JG31d9QRT5+MZ7rUx+yyh76/BjF7oXJLbsozzXo3UlptD/AGJLDZ5wCKL2Sgdlt2+OwJMslQcMht4co7B5NYwsDqk+X65w60XdvdbtVFMd+cNQucHs4o6/iHxgQ9rlqt26a1rUVBplCAMCbLox5n4wFUxIYTDsMHWZsxEBX2YY4UA8OMaXqT6LHnXZtsvS5eYlZTGHvewOHa5RYlL0BoC0W6YJchC1O0xwRB7zZDlnwjYtXvRZZ5Mv7yZMaef9qhC3N4lgg0PvHrbqZRdtHaPlyEWXJlrLRclUUA/nxh2BDqZvbfQ/Z2rdnOPxoj+YumvGK/pD0ITD+ytMuu51cCnix842oCDgQamL2bUnTclQkuchRRQBJxAA2AK6ig4AxD6S1L0q2DyZjDg0s4/lapj0Hdjl2HRkeZ31Vt8v8A3aeOUtj/AArEvo/WC32UUWxSlptMiaGO+rF6mPQQECkWrIwa0elC2AilmkKNt5nJ/jERuk/SLPm9Wcolr7CkqCOJxveNI9FNKBzAPOEJmjpTdqVKbmin4iLR4R5tTWKUf9RCr6ZW71MTzHjnHoCdqtYn7Visp5yJX+WGz6jaOOdhsvdKQfARavGMQ1fSTe6We4LVwU4iu87+Aiz/ANMSj6wjRD6P9HH/AHOUOV4fAiCt6OtHn/dh/wByb/niOM5bSKHJhDeZaxtb4xp//wDO7B/7JHKZM/zQQ+jawH1Jg5TH+Zhlg8WR2m2D1TXjsjUfRvq0ZEs2icPvpowBGKSswKbC2BPIDfDrQuoVillZvRs5DEpfcstLxuG7kcKHGsWi0Tgoqf1xhtWYzn0tWy8JVlqaH71wDjdFRLXxDH8i74yObJDrfDKhU3qAGp7Q7ROOzwic09rGJ9rmTmqUZzSmfRjqrTuAPeYrhlzLROuyJXUFTtOGNWJOFBnXIbTAu9bt6LrDLs9hlEduaBMdmpeN7FQeAUgUi3/bBvEZHoTXORJlSpLMxZQsrqqzBmFFF24DeqRhTPZFotVptNB0ch2J3ggDnUiMNLRbZNmmkGbLlORiCygkHnCvSgjqnDZ3RR1l6QIJmdFKGytK+TP8IfSrU7KsoEVpViKgE5k4nARqCpXSGlQuCYnfsERlkYlqtTHa2zjCEuXvhQmEHaYipxO2M91y6lobqEhlDVotNqnrE+7ujQTNCpUxQteULvKZJRmEoRUE0HWqMiB6x2wUxFytamVQvRDAAYzhsw9iBEZ/Rto/4VfEf54EZaxTbkBZeMXqXqG3rTlHJSfiRDqVqTJHanMeV0fWNZRsUC0yDeYgbT8Y7YNGzZzrLlIXdsAo2+OAHE4RoP8AVuz0YokyZd7TEm6NmylccPnFs9G+hFVmmBFAGRFaljkCTnQbMqtD4rSmoHo6l2QLNnUmWjOvqy+CV2+8cd1I0BVjqiDiM6QAjscgyCBOqsHgQIk7AjoEGAiQoEdAg92CsIk5AgsHCRJyDBY6I7Egjscgc4Q7CDG/+D+P/wAfjyz4Tfz7G72ufu8NvLM5MMg11miva3S5s2y2hJP7VpThPxFSAIsBWsFCBcYQxjVj0TTWAa2NcX2BQue7FV2Z1PARf/6uWeVIeRLlhUdSr+0wIp1mOJOOG7ZFimTBDO0uAKk4RJlOpuqs6VbWeelEk3hLc0o7HAMorWl2v73CNHm6RCimZ3fWGFst1cFy3w1liDUXnTi5qxr8oCt1CC23BQPidu2CEQCsSFvQS/BwgjqgVyi04o3pf0syWdJCGhmVL0OPRrmORJHcDCWps4tYZFT2QQOVcP1wjmtllS0va3NayrsldwIl9IT4vSHWptjZbFIDU7Nd2ZJHfSkZ5NT5P4EObg3r+u+BGW1Xm60BaFbOxr7Tov8AChhfR+m50+YEaWkuWQSxvOzXQCcDUAHuiC+0c/CJ7VzRcxpZtNPu71ziaA3m5AgDnyhvKyWs5Fo0LKmtZ3QqBemdVQFBuilADndPHdFw0b0cmWEIMumZYUUnabw6vnlSGGhNGXW6RgCaUTghA+nmYnkEdLWZCqUIBBqDtG2OkQ2Njl1qFuk5lCVJ5lSCe+CPKYHCY/I3T5la+cZJ2orCsNEEz2lPND8Q3yhZTMHqIeTmvgV+cCLhYOBCAtJHalTBxoreSMT5QP6SlDtPc/6gKfxgQo6Cx2E5VoVuyytyIPwgxiTtY4RAgQJ2OVjhhlpLSkuQBfPWbsooq7cl7xicBXEw4D6CzZqqCzEKozLEADvMV21aQtLjq3ZAOQpfmnyur4GGEjRsuYQz35rAVLTWvEA5dUmgruAEanCs+UTNp1ssyg3WM0gVPRqSKfiwXzh5Z7Q0xBMmp0S5hGIrvBfYD7uPHhWrXo0vLVJKuCHD9IKjrKcMcMAdnCFpGgy37Z3mke2zFQeRNPCNeA8kladY5daSlac3u4J3ucPCsd0RpCa8wrNVFqpZQtcACBiTnWu4ZGG860yrODWhIFSNgA2nd8YeaClNdM2ZXpJtGofUQdhOFAanixhskEupUQUoMawhaLWqdo47hnDGZMmTQfVTcMz3xhpzSGkEXBRVoqel7VPmNdSigipmHELngqbW4nDnEzPKDAGGUwwI0ssm6oWpagpVsSeJO8w6VqQmY5ASpeCs8EjhMBdDQdDCFaQy03ajLss+aMCspyvEhTTzpEkBXpZLmnVLPNZ8MXY9UZ1Jpu3RM2KTSWi7lA2Uy4fOIubYeoqyrvRJJ6xxrfCKerU5Mb55jlEuuzZTKLkeJYId4jkEv/qv84EZxpmyaMtbYCzuPxFF+LV8o2PVTR9NHypL4ME6w3MSWPmTFbqWZRmCRWtajGLXJa7Sm6EUs9uSyyVM1gktbq3zgoJwFTsqd++JGzWxHAKsCDtBqD3iI62WaXaJEyzzR1JilT37QdhBoe6MW0xqjpPRbF7M8x5IymSScB78nHHiBTjDoeggYbWi1KlWcgAbTlGEaH9Llrl0E1Zc4bfUf6Exb9YtZTOsUq2SkvS60eWdz35UwGm40Fd7CNSaLcaLo7Tkib2HrxutTxIiaVhGB2jSVmkSVlsbShWajIJdzApKJBDsa0fpya0JqOUa5q/pUTZEuYRdvKGI3EqCR5xq8ZmwSrBejoaGqWld8KCaN8YLsyzI3aRG5qD8RCY0fK2S1H4RT4UhUON4joaJEfsKe/3TJg+DQPsg9qZ/3H+bQ4ERGsWmhZ06ovTWN2Wm9jlXht5AxIlpe3dERLRnac/ZUsaKPac7Bw2+YYaOsShi7OZk7C8zOqk0rhwA3Cg84V1f0S1L0xiZ00XmYjEKeGzYANgoNhhzN1bs8sMzkj35jXttagE0rUxrcGaEqfKM1ZLG6zA0BUEmufWJKmoGY3UhppbTKSRMC1Yr1atQAscNgxpUZRGpLldMXkXmKJUChNWqQHNOdaZjA4Vjk6wlpVxg2eOBBvZlr1KZ5HlDtHQ2reuQr0douBaG66qQQ2ZBArXImvDbDm26xKzlZTGoIyyoa0Yc6RWJGrVmkuJlotCuoqFVmUAMwpU3TUm6SO8wdrIZjEWaW0tCADOcEC7j2EOeBwPwpi8RyTOipazpt5j91LarbekmihC8QtQx404xYLVpVmwQUG/bENYNHiWipLqFGzOpOJJrmSSSTtJh/LFMx4fT/WM26ZClnk1NWxMR2uGtMqyySztdQYYdp22Ko2nP54Q9tNsCoTUCgz3DMk7qCMA1t0ubdPLsSJS1WUp9naxHtNnyoNkSP7V6WLQZlZcmUJdey14sRxYEAHujSNW9OS7ZIWamFcGU5qwzEYDbrBdF5akbeEXb0O6RKzpsnYyXx+JSAfJvKMtNbgpaCF4RaZAirPCbzaCphB5uQzO79bIMqhes5FR4AbeUSHlSy2LYDYv14+Qio+kXWSUsl7KrVmvQELjcW8GN47CQKUzxiJ1x13mPelWOoGTThmeCbh73hvihWfR85mwluxJ84U1/RNopZlqcZol0puFWPgooeJiRlPljj+t+MVHVbR01RWcTgKIhJ6oJqaDZUxabKl3eOdPLbFVC9H3/AMf+aBCvRNu8mgQNaZyq3lxriMRFrBitWFl6TcQGNPynHjFjVoIacK0NZWscgOZYny7wzF4eG6vCOWylxgcRtGygIJhvP1bsjChs8r8qBTjicVodsMZF05qnYLaKzpIDn/ayuq3MkYN3gxH6B1ImWQTJUucJ9mepuOAJiEihpgVcHCoIG+D/ANTpS4yJs+RwSYaeDVrBjYtISqdHaZc4VynJdNN95M4Qj5+pKvMVpl4hMFUIcBgBmx2ACprlFc151gtFPs1lkWhJaVDOJT40PqmmP4vDfF5GnLfL/aWS+PakzQf7rYx1dfZa4TknyT/zJREVtqxh8vSduTKZaxzDn4w8la26SXK0Wnvlg/ERulm1xsz9m0SvzEL/ABUiUs+kw4qrKw3qQR5Rdphdl130v6rzX/8Ark/BYu+pmkdNWmYpnASpA7TTJRVm4IpNa8SKc40MWxv0IN9oJ2xai6EqNrH590VPSuibW1qWaqLMVALtXCi8Sb9duVBgMqxZ0mnYY6ZzbzDLgs0z/t7kVl2dKbROmE8qLLHxhC0aItDmsyfJXgELYf8AyN8oeTXJ2nxhuUi8qsNRodFJP2uYpIoTJSWpI3VKtTupCczRFmJqyz5x3zZ8yneqsFPhD0S4VEuLajWx2GWh+6kSpZ3oihv3qV84kJdjrifODSCBAtNqu1AzMIITCFhs8ysEd4TLwJTPSnpW5IEoHGaaHf0YoX8eqp4ExnGg9FGeasaKTdUClWY5KtcK0xMSfpDt5nW1kGISkscTm395qd0L6I0S50nYJIr0csdIaZVS8zk8yFHeIiZ6wav9AGpXq4OpINBkSCAMtsM/RepXSFNyOPhFx0s4mvMBxvlq8mJisejWT/bZrn1ZWPNiv0MFLVXmQkWJwEJywWxyXfvhppnTcuzJjix7KDtN9Bx+cCPLVapchGd2CgZsdp2AbzFD03puZajdWqSfZ2txY/KGOkLdMtD35pFB2VxuqOG88YFma6ahSRxwHls5xbiOrFo3f8K/URN2ayEUouG+vyGHlCejxfGRHJcO5hjEpJXHZ8W88YNOOy0alBjv9X4GvlDtAVyOJ2KMfE0rHQnf+I/IwcLXI18QPmIiLfm+/wCf0gR0S23L5QIkLosEzghGDKwqMh1TmBEja2rSmB4REWK0dHNQ1qK0pXEA4HmMdvnFjXR7MTlTfFDVP09rsLM3RTkZg6NddaVByxBzGIyid0JrvZbSbqM6vSpV0OWFesKimO+K3r/qi88K0si8laA5EHMV2ZCMqttkmyGuurIwyzHgRn3GNRjXpmTPVuyytyIPwhSPONg1stMqnXvgZB+tTvziy6M9IzjtPNXHPCYvgeyO4xJtMAjZsjP9GekVXoC0lzlS8ZZr+b5AxYJGtsk0vB140qviOW6IlNO6vWeZLmMZShwjkMoumt00Ju0rjvin+h+YSbQ5OYQd/XMXRtYbLMDotolXih6pYBqXa4q1CMDFd9F9gEuzhsavRjXlhEF+Dx0zab4QBjtYEeSZtYOzQxlvjCzTDEh2eCh4RaEnlA7/ABMSOjMgj25FzdRzIir6W0eZs9ZSGhKM3aIFchUg/wAt8Q2jdEzVs84tZzaZ6lgt0m7gxUGlQTShyG7KLcM460KVaFYVUgjeIRmvjELqbKK2VaihLMSNxwBHiDEmxjTNdd4bz54VWY5KCx5AVPwg7GK/rxaujsNoORKXB+chP8UQZRoy0h7WsyZmzlubtUjzPlGg2LSCyhNcKDMMsojYVAYi9TwB/LGdaDs6vMRWr1piKKCpBLZgbxn3Rodus3QO0ssOkVgwfAAA4ZMKYXqnvGyKFE6vK04WibQgBwFvArVAuYJoDU1yxh1qHY1EuZMui8zEE7SAzUrC1stjPUs5YCp4YcNkVmx6bmLZxJli5XFn9Yg7Bu24wVLXp/WcSqpLo03L3U57zw8YpyrMmOXYl2ObfrZwEHslgrviVstjGyhPu1B/XfBSTs8oL2qVOxTUn8u2JSy2baJY31Y0PcBXzAg8ixEZ3abKgfEUp5wskvHBSeZqn975CM61hRJ1TTrcqCn76mg7zDhZt0dbq14givkTDVXUYHBtyVr3LDmQjV6qilMb+Df3YiXQ1PZJG/D+FoN9qBNASx9kA4cyMB3mECLx9Y02A3l7zh5mDzbPVaN1BlVHIp8B8YkdC7u/ggRFiwS987xnfIxyBFjIunqVuexQAD8O0csuUSWjNaFTqsbyjDCpYU3gYxFTkAJJ61d5rTkD8Iaz5tRgwpspDOk0KTPlThVWERuldX0mKVdFYHYQCIzSfb2ltVWKNsN44/rdEpo70gT5WE1RNG8YNTlkfKNRk2016M0NTJYyzuPWXzxHjFM0lqdapVfu74G1MfI9aNk0brzY51AzdG26ZhjzOHnE4LLKmCqspruMIeYpssqaMCCNhFD4NBpFpeX2HZPwswj0ZpDViXMFHlqw94A/GKtpH0aWZqlUZD7hI8jUQJkjaUmHtEP+NFbzpWLDYfSJa5YArLIHu0+GES1u9FrD9nN7nX5j6RCWrUC2Jkqv+FqH+9SFJ6zeled60oHkw+kSEr0sj1pL+A+sZ7P1dtadqzzO5Q38MMZlmde1LZeaMIk23Vv0hSbVOWVQo7ZXhStNla50xi7Xo8v2G2GVMSap6yMGGJzBrTvy749J2C2LNlJMU1V1DDkRUfGCk8vQKwlegwMQVPWGewnNdahCAVrSgNTmMd2UIztPt0arKYdW7s3AVYlaNUkVzEVrWy0MdIMHr0SstRsPVGJ74fWy3ymBDX6gHowrC6Gui5hStO3XHdxMKi+6H/8ATyzvWviSYWYwSxyrkmWnsooPMKK+cBjEBWMUj0q2m7ZUT25o8FVm+IEXN3jNPS3aTfs0vZR3416qj5xIPR1aUky5s24rTg92WWAIQFBVueOHfD3TCibZprMalw+NcnUg1rvqD4xU9D6S6GzTyO1eF0cWFAeQu17otmhJZSTY0mDGqu4b33DGoPBodRraNHGzWQhyTMMtAQdjzQDd5gMR3RCWdWXsoaDaQf15xYtcrQ060FExusZj82wQcwMe+OaOs5ABpVuINByJp5Vg5GC6LW8MZZHEUofH+cSayWHau03H6/yg6qqiri5vYHCv63iFlXIqA4OZIphzIx7oy0EqUa1APNsvrCzINoxPs4E9wjl+mZK/iy8fkDCyGvqnmMK9xoTASEmU3sCnvUr5fOOTQKit6vsjrL3jZzwhxMcVxelclbAnwxPnAlD3GTdTI92YHMCJCSprY3lAp7Joe8ZeZhKRbVc4BmPvKadz9nwhWZKU9sh65Cpp3KMz5wd13MV3XhEhum4HxaBCYknj+9/4x2Ioq0zHByRQfXxah3HAU51IhCdZ8zUknOgoD4RLtLY+rTfU/TOGbSymAN4VxXao90VOHA926IK7abNmLo/Nu+nfEBPlTchXuy8f5xerXYy2F3DeTTwpjEZMsjLg5B47e9fn8IQp50e5xJp4mFbFPm2c1lTZi02KTd/dyicbRZBJW9U+1l4HGEptmp2qA+R5GNQJDR3pFtsqga5MHvYHxGHlFksHpYknCdJZTvWjDyofKM9m2PcK8NndDZrMMcKcDEG22HXGwTspqg7mND4NQxLqsl+y6/ryjzm1n747JeYmMt3T8LEfCJPRv9FqcqHkRBH0FX1Ywiza222XlPY/iCt8RXziYsnpOtq5iUw4B1PiGp5RYmpT9U0bOUp5qPpC0rRxkKqBaKMgBgOEZ9ZfTBNHbkn8syv8SxK2f0vyz20mrjtCHvwgxLiss7ocSrIx2RB2XXdJoBSYpr70sHwrWHi6aLesf3h8jFiNtLagy50xnM1lvYlboNDQA0NRugti1GscjrEvMYZBiKcMBjTvh79rrtPj/OAZ4GZA5kQopNaGzQz0jp+zyhV5yDgCCf3RjFN0x6RgKizSSx9uZgv7oxPfSLEvLEAVNABtMY/6S9LS59qTonDrLl3SVyvFmJAO3C7lEXpnS1rtX7WaSvsDBP3Rn31iI+xsNkSTOr+khJmVapRhRwCa0zBwIPgdpi16R0/IUBkfpXp1R1s97E4nlnFGs1hmsaKhMWvV3VxVYNaSA1eqhyrsxyY8otR9oWykgvNr0jG8xO85DdE+Aw3Eb1pe8CaefdCryJguhFW7XrFhjd91ajHnSFks0talm7jgBuAT/WM2tGUoy2aqt1xh1xWhGdAaEd1IXLTr2IAX2kF494OI7g0O2NVwl1HvCgpvC0qeVI5IlLQlnqNoxUDuJr4mBE5Mtc1IY8TUjhXZypCpmGtDVRvpX+9s7xAm40CSqj2uyByI61OKiBKsVRSZMLj2QaLTjjePee6IlJW9br8a4+OI+EAOzCjHozu4/iy8PGEpjIuCId15QVQc2pT4weXLcgX2Db7uAI55nyHCJDKl2tFrvIOJ53jXzMEarYFgK+rtPCp+kFmMB2AScuqQFHMnqj4wqLGWH3hr7oHV79reQ4QEj9iX2R4wIcESxheA/MfrAiTlost4ZkHMHceWRhspPZa6p4ZNxH02cYECECWixEgEMajYeyeBAhnMnAAgSiGGagCo4ima8YECJEDZ2YBqEb0IAJHA5g/rCGz2QHsrwJOBB3GuMCBDAYzrGwOIw23cSPHMd0IzLCDiOtuOfmcBAgQg2n2MjZQb86cwIZzLDjjieH0GyOwIQReyU2U54QjMsVM8PIQIESJNZhlTOCfZDAgRIT7NXDODrZj+s4ECJD9EdpPnXyhVLOTnlxzgQIkXSwDPLyh1KsJ3V45QIEIO5Oiandy/WMPbNo0br3EDDzw8CYECAxL2TR9MRReAy7/5Uh2ozVgGO0DHxBy74ECM2tFrOG33R7Jx/wBO6HLTVwDjPIDrV7s++nfAgRVDK5BoMBuY1P8ALvJjs50NDMAwOBONDsocwYECBCiY47FSP+ZWvdhXxgsx5bj7xbppS9u/OMhzpHYEBEkM1AJRLqPWfKnBwOt4HnBpqVwdSuPcedOqeR8IECDUPLtmN1aPTA3fV4E9mvDAwWaUPVJMuuypWvAbD3QIEKcFmG5P3B9YECBBpx//2Q=="/>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4" descr="data:image/jpeg;base64,/9j/4AAQSkZJRgABAQAAAQABAAD/2wCEAAkGBxQTEhQUExQVFhUXFxwYGBcXGBgeGBgVGBcWFxccHBcaHCggHBolHBQUITEhJSorLi4uFx8zODMsNygtLisBCgoKDg0OGhAQGiwkHCQsLCwsLCwsLCwsLCwsLCwsLCwsLCwsLCwsLCwsLCwsLCwsLCwsLCwsLCwsLCwsLCwsLP/AABEIALgBEgMBIgACEQEDEQH/xAAcAAAABwEBAAAAAAAAAAAAAAAAAgMEBQYHAQj/xABMEAACAAMEBgYHBQQHBwUBAAABAgADEQQSITEFBkFRYXETIjKBkaEHQlJiscHRFCNygvAzkrLhFRYkosLS8UNEVGNzk+I0U4OEsxf/xAAYAQEBAQEBAAAAAAAAAAAAAAABAAIDBP/EACIRAQEBAAICAQUBAQAAAAAAAAABEQIhEkExBCNxobFRA//aAAwDAQACEQMRAD8AynWSUZlrmEUxIzIGwDbyi1+jOwjppstZ5VjLvVSlcHApiCD2/hFb1nlqZ9ZXXRlUgrjjtyhfVfSU6xzemlygxKFCHqBQlTvHsiOf0t+3x/E/j0fXT7//AE/N/d1olssxOliqTmRmsa9amJuuVqdmyG+k7IX0yiB3UtYx1kzNHYf4axC6N0zbLVpFJqLZ0m9CZQvlrl0M0zGjE1xiQ0hIty6TszzJtlWa8tpaMgcoEW+xvKxBJqxyO2PTv9ePDzS9kb+l5Ch2UtY7of1qo5JrzAx5mENbcLdY0dma8ktS2AJPSMC2Wcd0vYrb9vsbG0yDNZJqy3SWboCrVgVLG9Wp2xH66WC1i1WMzpyTHYgI6IECUmLmteti1e6M3f2oset2j5anR4Ysbs8qGZut94UNK92HKENf9B0kSLgd+j6TEksaPdY1O6ohlrlYLUEsgnTw5NrS6/R3ejIVsxkcaY8Ida36anWaWt4pPWcXUEVFyiqKdUG9m27KK8r8YfHrd7/xn2qzUtsr8dPExY/Sk1DYzvlMPAp9YrOr5H2qS14ftFwod8Wr0oSgUsZJIos0YCu2XxG6M+mvalSSCyjKuHjDs6vVJN8EDYVI37RWmUMkurdpeJBzIA8hX4xoNnRCKXh1gQcRgVNfg48DGLez6UVdBtWpeXSlagmta1xBFcicq5QvpYgCXQg+0QdtEricuzExpRLnROpyvK2WBIAH+KIW3Lerl2t528hCddsb/eHrXRcwOxesh345ecTDWmVdISbU8ic+/lthvofU212shpSKEPrOWCkcDdqw4qDGj6E9F1nlkNarQHbO4rBErTHAGuzO93Q9sXtnE6VLEqUzywXoSxqetVyR33RSEX0HMnsDZ7NNu0p1UmMCa76R6EsNjsEj9mLOpG2qVwyxOMPH07Zl7VokrurMT6xUsc1V1btkuW6PZZwqysCUYDAMDmBvEWqVoW0YVkzOzTLgIu/9YrJ/xVn/AO6n1jp1lsQztlnHOan1iSnS9GTxZLMhlTLyooYXTUES0BrQbwYoOtOqdtm2hmSyTmBUY3GphxNN8blL1isZytVnPKbL+sLppaznKfKPKYn1h8oJO9edLJqHpEOCbHNpXaF7sKxP6R1Y0iZik2aYRdNSuOJCjxBQnL143VLShyZTyYQorDZBsOPOI1UtiP0hsdqJvMCejYkqVwOApnu3RYtF6EtIkhTZ5wPSsadG1aUWhyywMbb3Q10nblkSzMetBQBRizMTRVUbWJwEKxkmuGrlonLLCyJxoTW6jHMDhFbGqdrVSv2e0UrX9m2fcI3uy2dyvSWkgGlejB+7ljOhPrkDNjhuAit6Y9IEtCUs8vpSPWxC/lABZh3AbiYfkZjPNYrDNSxSQ8t1pMFQVYU6j51EUKyKgmsBmMa12HONjka/WuYAyJKYEVoF2HLtTRX+URukGsNpb+1WU2aYf9tJBAJ95MmHIseUGNS4q9k0raWl3ummAGrAknrGhU47hQwnK0lbFJK2hqtmTdqcLoxoTlFi0xoVpMqSqGWZdSEmrirVOH4WxPVzhhP0dPQgGegrvOA8Fzi6ntzuu2W22uYrrOmX0ABHVUUOOOCiJW3yWOj5tATU7BxURF2FnQvWcszAZA4Z71H6ESumpx+wPxIy/GIjPg3sdm+7So9UfAR2JHRsmsmUd6L/AAiBEwxSbpGbNPUAQAAELgCd/fDS0Xx2mJ7zCmjgbx5QfSarUUJOG6kEmO1tt1Kej5Q1vkqa0a8MCQewxzHKNG1ssSi26KShK/epiSTQKuZrU5mMj0VbJsmYsySxV1NVNAaGhGRBBwJift+nrbOMmZNmtelluja4i3SQKkXVGymcbnLrGbO2iaxWQJbdFqmCgz0AqfWljaeZiE9IMgSW0eRfN2a/arWpeS3hFUtOl7S7I820l2SpQlsVJFDSmWEMdMaWnTRWbaHmFTVQzsbtSK3QThkPCK8mZGn6+yzLSzm8xDW6XW8xIoRMqBU4DDZCfpMnmz2aQEAAMxlI4MhJx7jGVTtJWiYAHmT5gBDLed2AYZEVOBxOPGDzLRPmU6XpZlMr7scfzZQWnxSGh7VLM6V1bpvim7OLr6RZIaRZTWlGmjzEUPR6UmISgWjCnWqfKNF15A+zSSQDdmtSuQreOW3KD00z9tHuAGNPdFcTxpu4xcLHYLD0K9JKa89an7zE0G2uw1pSKjIV5kxVQM7saBVBLMeAGJjRLHJ6OUkpws2aK9QGqIScQ7jtHKqoebCGQcriETVWyzATKRgqzADMZ3CBKqWFScWoWoq1OESWjtAyJJb7PLM1rxIecKqm67LJphve8dtBEw0t7ovhXpko6oVfZQLRVHAYc4TOlVoVAIIHYAx7ht7o1jled9Gk3RTOb0+azE5gE48zt8oCtIk4Ii14AV72hjaNKM5p2Ru298NZbgEE0pGmdp5adJs2AAHIRFzq4k4mDSmLE0GX6EObNY8y5/XPZ8eMFpkRjSXbAZ/rZ9aQ0tOrZPWZyTuwMWYsq4CC9LyjN7bnSuaH0JLc3WLV3Cgr3gVix2XRsmVgktRxpj3nODSHUG9RRTGuGHfEXatKs7XJClmO2lfAfMxfCttStpmSkFXujux7hnDaxaQaaSLNKmN71Si+NY7onVo3hMtLXm9iuH5jt5DCLQCAKLQAbBgPARL4NLDYrccWtbyh7MtnY/vMaeUXLUmwPNbpZ02bOWST0ZmtWs0ihYCgGCnd60VjpncrLTF5hCqOJw8Iv2mrWmjbAbpFUW6nvTWrjTneY8ozjc+Fc170402YbLKaiL+1be3s8hu2nlFdlSVUUXv3niTEfouYSt5qhmJJriT+vnD9XjUYtR2hLcbLamGwNUD/AJcyvwe95RZHoxbAUJPV2UOzlFS1ilkPKmDjLPf1l8Cp/eic0dab8tW3jHmMIqXbO/2eaZVA0ifiJbYpeHaThhQqRiNmUJW3V/rF0cmUaDr9uWwr1WIzzNG2wnrMP7OXrQy2ExTxU4043b0Tep2m5U6aZObPKN9aYVW7t72jHLhOWa1txXpVlCFgLt0jZ+uIg+sZpYObD/8AT+UPdMaCazzHFS0tiCh2rvU8t+0Qx1oT+xIN7r/ETD7EmTE9odP7PJ/6SfwiBB9G4SZQ3Iv8IgRrGWIdAQOqJY44kwtZdGXiC5rThhDL7Sd9MvnD2RpItRAMwQCK4YGMOoWiVKXqrWu0g/CGvRS+JPEkw3xIH6ML2OSpYB2CgnEknAbTQYxIaWi+qgPdD6x2KY+KSzTeAaeIGESNnnWZKAOrHAXVlM10KSQatRTWgJFcaw405pnpkVZZagW6zHBjjsArQf6QhAWw3Ki8CwOIGQ31O/lDTpzwhxNsigVrgO88obgExEpZiby1rmNnGNW03ohbTZl6RujlpNvNMJoB1SMqVYm9QKMSSIz2To8SKNPNXzWQCQ28Gac0X3R1j7ucaNqxYzaklzLVaZZpW5LDIAldgRcjTaanzhkY5XOzfQOhQay7LLMqWcHmsfvZg95vUQ/+2veTFmTVvo1pLdR+X+cTcuzKigKBd2BcoiNNaaSSDUgsNlcF/EflnG3C8rUVpvR7y0vX1FcBibxPAU84pekFAatSTTMnGo4w50jpvpiWv15beAAyERiymY3QMfGndtbhsitPGV1bSzMARf45N47uJh2tmAzNf1v+kS+jdV7Q1LssqD6zm7Xia9Y+ESX9SJ5zmShyvk/ARlrpX3cKoA240EdW0dUCgr3HPuhbSuiuianTS3YZhbxI5mlO6sR11u+IlJrwyt+kVlCrZnJRmfoIJpG19EuVXOQ+Z4Qrq1q001untIJBxVDm24sNi7ht+JWpCehNFWi1npHJlydmHa/CDn+I+cXCyWCXIW7KUKDmdrHeTmYel6DhDSdOjMaojPBOkpCLThxjkizPPmy5ErtzDSvsrmzHgBU90dIx8rn6N9G9I72th1VrLlcT67f4e9t0QHpR0obTaxZZcy6LOAWIxPSGhOFdi0Fd96NIt9plaPsTMBRJErqj2iBh3sxHeY852nTDXy6k3phZ3dwQS5xOG6lYy36W+yrdABJam05nwhZXhjoZHmgFL0xmFaAEkYAHADftptiStGjLRLBZ5E0AYn7tj5AQsYq2tenOsJSjAEFuYIYUPcYc2DTiyUKsCTUlSMQMN3h47Ig9LATJ5ZQammBGIwxqNhiy6qakWm10ZluSvbfLuGbd3iIGs6Qtqtc21tdobtcBmTw/kP5xoPo81HnSJy2m0G4QpUJ6zVUrVh6uB54ZRctAasyLIB0a3n2zGpe7hko5eJh1pG2BRTbuERRutF15JG31d9QRT5+MZ7rUx+yyh76/BjF7oXJLbsozzXo3UlptD/AGJLDZ5wCKL2Sgdlt2+OwJMslQcMht4co7B5NYwsDqk+X65w60XdvdbtVFMd+cNQucHs4o6/iHxgQ9rlqt26a1rUVBplCAMCbLox5n4wFUxIYTDsMHWZsxEBX2YY4UA8OMaXqT6LHnXZtsvS5eYlZTGHvewOHa5RYlL0BoC0W6YJchC1O0xwRB7zZDlnwjYtXvRZZ5Mv7yZMaef9qhC3N4lgg0PvHrbqZRdtHaPlyEWXJlrLRclUUA/nxh2BDqZvbfQ/Z2rdnOPxoj+YumvGK/pD0ITD+ytMuu51cCnix842oCDgQamL2bUnTclQkuchRRQBJxAA2AK6ig4AxD6S1L0q2DyZjDg0s4/lapj0Hdjl2HRkeZ31Vt8v8A3aeOUtj/AArEvo/WC32UUWxSlptMiaGO+rF6mPQQECkWrIwa0elC2AilmkKNt5nJ/jERuk/SLPm9Wcolr7CkqCOJxveNI9FNKBzAPOEJmjpTdqVKbmin4iLR4R5tTWKUf9RCr6ZW71MTzHjnHoCdqtYn7Visp5yJX+WGz6jaOOdhsvdKQfARavGMQ1fSTe6We4LVwU4iu87+Aiz/ANMSj6wjRD6P9HH/AHOUOV4fAiCt6OtHn/dh/wByb/niOM5bSKHJhDeZaxtb4xp//wDO7B/7JHKZM/zQQ+jawH1Jg5TH+Zhlg8WR2m2D1TXjsjUfRvq0ZEs2icPvpowBGKSswKbC2BPIDfDrQuoVillZvRs5DEpfcstLxuG7kcKHGsWi0Tgoqf1xhtWYzn0tWy8JVlqaH71wDjdFRLXxDH8i74yObJDrfDKhU3qAGp7Q7ROOzwic09rGJ9rmTmqUZzSmfRjqrTuAPeYrhlzLROuyJXUFTtOGNWJOFBnXIbTAu9bt6LrDLs9hlEduaBMdmpeN7FQeAUgUi3/bBvEZHoTXORJlSpLMxZQsrqqzBmFFF24DeqRhTPZFotVptNB0ch2J3ggDnUiMNLRbZNmmkGbLlORiCygkHnCvSgjqnDZ3RR1l6QIJmdFKGytK+TP8IfSrU7KsoEVpViKgE5k4nARqCpXSGlQuCYnfsERlkYlqtTHa2zjCEuXvhQmEHaYipxO2M91y6lobqEhlDVotNqnrE+7ujQTNCpUxQteULvKZJRmEoRUE0HWqMiB6x2wUxFytamVQvRDAAYzhsw9iBEZ/Rto/4VfEf54EZaxTbkBZeMXqXqG3rTlHJSfiRDqVqTJHanMeV0fWNZRsUC0yDeYgbT8Y7YNGzZzrLlIXdsAo2+OAHE4RoP8AVuz0YokyZd7TEm6NmylccPnFs9G+hFVmmBFAGRFaljkCTnQbMqtD4rSmoHo6l2QLNnUmWjOvqy+CV2+8cd1I0BVjqiDiM6QAjscgyCBOqsHgQIk7AjoEGAiQoEdAg92CsIk5AgsHCRJyDBY6I7Egjscgc4Q7CDG/+D+P/wAfjyz4Tfz7G72ufu8NvLM5MMg11miva3S5s2y2hJP7VpThPxFSAIsBWsFCBcYQxjVj0TTWAa2NcX2BQue7FV2Z1PARf/6uWeVIeRLlhUdSr+0wIp1mOJOOG7ZFimTBDO0uAKk4RJlOpuqs6VbWeelEk3hLc0o7HAMorWl2v73CNHm6RCimZ3fWGFst1cFy3w1liDUXnTi5qxr8oCt1CC23BQPidu2CEQCsSFvQS/BwgjqgVyi04o3pf0syWdJCGhmVL0OPRrmORJHcDCWps4tYZFT2QQOVcP1wjmtllS0va3NayrsldwIl9IT4vSHWptjZbFIDU7Nd2ZJHfSkZ5NT5P4EObg3r+u+BGW1Xm60BaFbOxr7Tov8AChhfR+m50+YEaWkuWQSxvOzXQCcDUAHuiC+0c/CJ7VzRcxpZtNPu71ziaA3m5AgDnyhvKyWs5Fo0LKmtZ3QqBemdVQFBuilADndPHdFw0b0cmWEIMumZYUUnabw6vnlSGGhNGXW6RgCaUTghA+nmYnkEdLWZCqUIBBqDtG2OkQ2Njl1qFuk5lCVJ5lSCe+CPKYHCY/I3T5la+cZJ2orCsNEEz2lPND8Q3yhZTMHqIeTmvgV+cCLhYOBCAtJHalTBxoreSMT5QP6SlDtPc/6gKfxgQo6Cx2E5VoVuyytyIPwgxiTtY4RAgQJ2OVjhhlpLSkuQBfPWbsooq7cl7xicBXEw4D6CzZqqCzEKozLEADvMV21aQtLjq3ZAOQpfmnyur4GGEjRsuYQz35rAVLTWvEA5dUmgruAEanCs+UTNp1ssyg3WM0gVPRqSKfiwXzh5Z7Q0xBMmp0S5hGIrvBfYD7uPHhWrXo0vLVJKuCHD9IKjrKcMcMAdnCFpGgy37Z3mke2zFQeRNPCNeA8kladY5daSlac3u4J3ucPCsd0RpCa8wrNVFqpZQtcACBiTnWu4ZGG860yrODWhIFSNgA2nd8YeaClNdM2ZXpJtGofUQdhOFAanixhskEupUQUoMawhaLWqdo47hnDGZMmTQfVTcMz3xhpzSGkEXBRVoqel7VPmNdSigipmHELngqbW4nDnEzPKDAGGUwwI0ssm6oWpagpVsSeJO8w6VqQmY5ASpeCs8EjhMBdDQdDCFaQy03ajLss+aMCspyvEhTTzpEkBXpZLmnVLPNZ8MXY9UZ1Jpu3RM2KTSWi7lA2Uy4fOIubYeoqyrvRJJ6xxrfCKerU5Mb55jlEuuzZTKLkeJYId4jkEv/qv84EZxpmyaMtbYCzuPxFF+LV8o2PVTR9NHypL4ME6w3MSWPmTFbqWZRmCRWtajGLXJa7Sm6EUs9uSyyVM1gktbq3zgoJwFTsqd++JGzWxHAKsCDtBqD3iI62WaXaJEyzzR1JilT37QdhBoe6MW0xqjpPRbF7M8x5IymSScB78nHHiBTjDoeggYbWi1KlWcgAbTlGEaH9Llrl0E1Zc4bfUf6Exb9YtZTOsUq2SkvS60eWdz35UwGm40Fd7CNSaLcaLo7Tkib2HrxutTxIiaVhGB2jSVmkSVlsbShWajIJdzApKJBDsa0fpya0JqOUa5q/pUTZEuYRdvKGI3EqCR5xq8ZmwSrBejoaGqWld8KCaN8YLsyzI3aRG5qD8RCY0fK2S1H4RT4UhUON4joaJEfsKe/3TJg+DQPsg9qZ/3H+bQ4ERGsWmhZ06ovTWN2Wm9jlXht5AxIlpe3dERLRnac/ZUsaKPac7Bw2+YYaOsShi7OZk7C8zOqk0rhwA3Cg84V1f0S1L0xiZ00XmYjEKeGzYANgoNhhzN1bs8sMzkj35jXttagE0rUxrcGaEqfKM1ZLG6zA0BUEmufWJKmoGY3UhppbTKSRMC1Yr1atQAscNgxpUZRGpLldMXkXmKJUChNWqQHNOdaZjA4Vjk6wlpVxg2eOBBvZlr1KZ5HlDtHQ2reuQr0douBaG66qQQ2ZBArXImvDbDm26xKzlZTGoIyyoa0Yc6RWJGrVmkuJlotCuoqFVmUAMwpU3TUm6SO8wdrIZjEWaW0tCADOcEC7j2EOeBwPwpi8RyTOipazpt5j91LarbekmihC8QtQx404xYLVpVmwQUG/bENYNHiWipLqFGzOpOJJrmSSSTtJh/LFMx4fT/WM26ZClnk1NWxMR2uGtMqyySztdQYYdp22Ko2nP54Q9tNsCoTUCgz3DMk7qCMA1t0ubdPLsSJS1WUp9naxHtNnyoNkSP7V6WLQZlZcmUJdey14sRxYEAHujSNW9OS7ZIWamFcGU5qwzEYDbrBdF5akbeEXb0O6RKzpsnYyXx+JSAfJvKMtNbgpaCF4RaZAirPCbzaCphB5uQzO79bIMqhes5FR4AbeUSHlSy2LYDYv14+Qio+kXWSUsl7KrVmvQELjcW8GN47CQKUzxiJ1x13mPelWOoGTThmeCbh73hvihWfR85mwluxJ84U1/RNopZlqcZol0puFWPgooeJiRlPljj+t+MVHVbR01RWcTgKIhJ6oJqaDZUxabKl3eOdPLbFVC9H3/AMf+aBCvRNu8mgQNaZyq3lxriMRFrBitWFl6TcQGNPynHjFjVoIacK0NZWscgOZYny7wzF4eG6vCOWylxgcRtGygIJhvP1bsjChs8r8qBTjicVodsMZF05qnYLaKzpIDn/ayuq3MkYN3gxH6B1ImWQTJUucJ9mepuOAJiEihpgVcHCoIG+D/ANTpS4yJs+RwSYaeDVrBjYtISqdHaZc4VynJdNN95M4Qj5+pKvMVpl4hMFUIcBgBmx2ACprlFc151gtFPs1lkWhJaVDOJT40PqmmP4vDfF5GnLfL/aWS+PakzQf7rYx1dfZa4TknyT/zJREVtqxh8vSduTKZaxzDn4w8la26SXK0Wnvlg/ERulm1xsz9m0SvzEL/ABUiUs+kw4qrKw3qQR5Rdphdl130v6rzX/8Ark/BYu+pmkdNWmYpnASpA7TTJRVm4IpNa8SKc40MWxv0IN9oJ2xai6EqNrH590VPSuibW1qWaqLMVALtXCi8Sb9duVBgMqxZ0mnYY6ZzbzDLgs0z/t7kVl2dKbROmE8qLLHxhC0aItDmsyfJXgELYf8AyN8oeTXJ2nxhuUi8qsNRodFJP2uYpIoTJSWpI3VKtTupCczRFmJqyz5x3zZ8yneqsFPhD0S4VEuLajWx2GWh+6kSpZ3oihv3qV84kJdjrifODSCBAtNqu1AzMIITCFhs8ysEd4TLwJTPSnpW5IEoHGaaHf0YoX8eqp4ExnGg9FGeasaKTdUClWY5KtcK0xMSfpDt5nW1kGISkscTm395qd0L6I0S50nYJIr0csdIaZVS8zk8yFHeIiZ6wav9AGpXq4OpINBkSCAMtsM/RepXSFNyOPhFx0s4mvMBxvlq8mJisejWT/bZrn1ZWPNiv0MFLVXmQkWJwEJywWxyXfvhppnTcuzJjix7KDtN9Bx+cCPLVapchGd2CgZsdp2AbzFD03puZajdWqSfZ2txY/KGOkLdMtD35pFB2VxuqOG88YFma6ahSRxwHls5xbiOrFo3f8K/URN2ayEUouG+vyGHlCejxfGRHJcO5hjEpJXHZ8W88YNOOy0alBjv9X4GvlDtAVyOJ2KMfE0rHQnf+I/IwcLXI18QPmIiLfm+/wCf0gR0S23L5QIkLosEzghGDKwqMh1TmBEja2rSmB4REWK0dHNQ1qK0pXEA4HmMdvnFjXR7MTlTfFDVP09rsLM3RTkZg6NddaVByxBzGIyid0JrvZbSbqM6vSpV0OWFesKimO+K3r/qi88K0si8laA5EHMV2ZCMqttkmyGuurIwyzHgRn3GNRjXpmTPVuyytyIPwhSPONg1stMqnXvgZB+tTvziy6M9IzjtPNXHPCYvgeyO4xJtMAjZsjP9GekVXoC0lzlS8ZZr+b5AxYJGtsk0vB140qviOW6IlNO6vWeZLmMZShwjkMoumt00Ju0rjvin+h+YSbQ5OYQd/XMXRtYbLMDotolXih6pYBqXa4q1CMDFd9F9gEuzhsavRjXlhEF+Dx0zab4QBjtYEeSZtYOzQxlvjCzTDEh2eCh4RaEnlA7/ABMSOjMgj25FzdRzIir6W0eZs9ZSGhKM3aIFchUg/wAt8Q2jdEzVs84tZzaZ6lgt0m7gxUGlQTShyG7KLcM460KVaFYVUgjeIRmvjELqbKK2VaihLMSNxwBHiDEmxjTNdd4bz54VWY5KCx5AVPwg7GK/rxaujsNoORKXB+chP8UQZRoy0h7WsyZmzlubtUjzPlGg2LSCyhNcKDMMsojYVAYi9TwB/LGdaDs6vMRWr1piKKCpBLZgbxn3Rodus3QO0ssOkVgwfAAA4ZMKYXqnvGyKFE6vK04WibQgBwFvArVAuYJoDU1yxh1qHY1EuZMui8zEE7SAzUrC1stjPUs5YCp4YcNkVmx6bmLZxJli5XFn9Yg7Bu24wVLXp/WcSqpLo03L3U57zw8YpyrMmOXYl2ObfrZwEHslgrviVstjGyhPu1B/XfBSTs8oL2qVOxTUn8u2JSy2baJY31Y0PcBXzAg8ixEZ3abKgfEUp5wskvHBSeZqn975CM61hRJ1TTrcqCn76mg7zDhZt0dbq14givkTDVXUYHBtyVr3LDmQjV6qilMb+Df3YiXQ1PZJG/D+FoN9qBNASx9kA4cyMB3mECLx9Y02A3l7zh5mDzbPVaN1BlVHIp8B8YkdC7u/ggRFiwS987xnfIxyBFjIunqVuexQAD8O0csuUSWjNaFTqsbyjDCpYU3gYxFTkAJJ61d5rTkD8Iaz5tRgwpspDOk0KTPlThVWERuldX0mKVdFYHYQCIzSfb2ltVWKNsN44/rdEpo70gT5WE1RNG8YNTlkfKNRk2016M0NTJYyzuPWXzxHjFM0lqdapVfu74G1MfI9aNk0brzY51AzdG26ZhjzOHnE4LLKmCqspruMIeYpssqaMCCNhFD4NBpFpeX2HZPwswj0ZpDViXMFHlqw94A/GKtpH0aWZqlUZD7hI8jUQJkjaUmHtEP+NFbzpWLDYfSJa5YArLIHu0+GES1u9FrD9nN7nX5j6RCWrUC2Jkqv+FqH+9SFJ6zeled60oHkw+kSEr0sj1pL+A+sZ7P1dtadqzzO5Q38MMZlmde1LZeaMIk23Vv0hSbVOWVQo7ZXhStNla50xi7Xo8v2G2GVMSap6yMGGJzBrTvy749J2C2LNlJMU1V1DDkRUfGCk8vQKwlegwMQVPWGewnNdahCAVrSgNTmMd2UIztPt0arKYdW7s3AVYlaNUkVzEVrWy0MdIMHr0SstRsPVGJ74fWy3ymBDX6gHowrC6Gui5hStO3XHdxMKi+6H/8ATyzvWviSYWYwSxyrkmWnsooPMKK+cBjEBWMUj0q2m7ZUT25o8FVm+IEXN3jNPS3aTfs0vZR3416qj5xIPR1aUky5s24rTg92WWAIQFBVueOHfD3TCibZprMalw+NcnUg1rvqD4xU9D6S6GzTyO1eF0cWFAeQu17otmhJZSTY0mDGqu4b33DGoPBodRraNHGzWQhyTMMtAQdjzQDd5gMR3RCWdWXsoaDaQf15xYtcrQ060FExusZj82wQcwMe+OaOs5ABpVuINByJp5Vg5GC6LW8MZZHEUofH+cSayWHau03H6/yg6qqiri5vYHCv63iFlXIqA4OZIphzIx7oy0EqUa1APNsvrCzINoxPs4E9wjl+mZK/iy8fkDCyGvqnmMK9xoTASEmU3sCnvUr5fOOTQKit6vsjrL3jZzwhxMcVxelclbAnwxPnAlD3GTdTI92YHMCJCSprY3lAp7Joe8ZeZhKRbVc4BmPvKadz9nwhWZKU9sh65Cpp3KMz5wd13MV3XhEhum4HxaBCYknj+9/4x2Ioq0zHByRQfXxah3HAU51IhCdZ8zUknOgoD4RLtLY+rTfU/TOGbSymAN4VxXao90VOHA926IK7abNmLo/Nu+nfEBPlTchXuy8f5xerXYy2F3DeTTwpjEZMsjLg5B47e9fn8IQp50e5xJp4mFbFPm2c1lTZi02KTd/dyicbRZBJW9U+1l4HGEptmp2qA+R5GNQJDR3pFtsqga5MHvYHxGHlFksHpYknCdJZTvWjDyofKM9m2PcK8NndDZrMMcKcDEG22HXGwTspqg7mND4NQxLqsl+y6/ryjzm1n747JeYmMt3T8LEfCJPRv9FqcqHkRBH0FX1Ywiza222XlPY/iCt8RXziYsnpOtq5iUw4B1PiGp5RYmpT9U0bOUp5qPpC0rRxkKqBaKMgBgOEZ9ZfTBNHbkn8syv8SxK2f0vyz20mrjtCHvwgxLiss7ocSrIx2RB2XXdJoBSYpr70sHwrWHi6aLesf3h8jFiNtLagy50xnM1lvYlboNDQA0NRugti1GscjrEvMYZBiKcMBjTvh79rrtPj/OAZ4GZA5kQopNaGzQz0jp+zyhV5yDgCCf3RjFN0x6RgKizSSx9uZgv7oxPfSLEvLEAVNABtMY/6S9LS59qTonDrLl3SVyvFmJAO3C7lEXpnS1rtX7WaSvsDBP3Rn31iI+xsNkSTOr+khJmVapRhRwCa0zBwIPgdpi16R0/IUBkfpXp1R1s97E4nlnFGs1hmsaKhMWvV3VxVYNaSA1eqhyrsxyY8otR9oWykgvNr0jG8xO85DdE+Aw3Eb1pe8CaefdCryJguhFW7XrFhjd91ajHnSFks0talm7jgBuAT/WM2tGUoy2aqt1xh1xWhGdAaEd1IXLTr2IAX2kF494OI7g0O2NVwl1HvCgpvC0qeVI5IlLQlnqNoxUDuJr4mBE5Mtc1IY8TUjhXZypCpmGtDVRvpX+9s7xAm40CSqj2uyByI61OKiBKsVRSZMLj2QaLTjjePee6IlJW9br8a4+OI+EAOzCjHozu4/iy8PGEpjIuCId15QVQc2pT4weXLcgX2Db7uAI55nyHCJDKl2tFrvIOJ53jXzMEarYFgK+rtPCp+kFmMB2AScuqQFHMnqj4wqLGWH3hr7oHV79reQ4QEj9iX2R4wIcESxheA/MfrAiTlost4ZkHMHceWRhspPZa6p4ZNxH02cYECECWixEgEMajYeyeBAhnMnAAgSiGGagCo4ima8YECJEDZ2YBqEb0IAJHA5g/rCGz2QHsrwJOBB3GuMCBDAYzrGwOIw23cSPHMd0IzLCDiOtuOfmcBAgQg2n2MjZQb86cwIZzLDjjieH0GyOwIQReyU2U54QjMsVM8PIQIESJNZhlTOCfZDAgRIT7NXDODrZj+s4ECJD9EdpPnXyhVLOTnlxzgQIkXSwDPLyh1KsJ3V45QIEIO5Oiandy/WMPbNo0br3EDDzw8CYECAxL2TR9MRReAy7/5Uh2ozVgGO0DHxBy74ECM2tFrOG33R7Jx/wBO6HLTVwDjPIDrV7s++nfAgRVDK5BoMBuY1P8ALvJjs50NDMAwOBONDsocwYECBCiY47FSP+ZWvdhXxgsx5bj7xbppS9u/OMhzpHYEBEkM1AJRLqPWfKnBwOt4HnBpqVwdSuPcedOqeR8IECDUPLtmN1aPTA3fV4E9mvDAwWaUPVJMuuypWvAbD3QIEKcFmG5P3B9YECBBpx//2Q=="/>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3556" name="Picture 4" descr="http://softeng.blob.core.windows.net/softengpublish/invar/96d5cb2a-34dc-4f52-a56c-4462aeb03c4b"/>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67981" y="543866"/>
            <a:ext cx="4776019" cy="53751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7984059"/>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AutoShape 2" descr="http://studio-creator.com/blog/public/html5.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28676" name="AutoShape 4" descr="http://studio-creator.com/blog/public/html5.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7" name="Content Placeholder 2"/>
          <p:cNvSpPr txBox="1">
            <a:spLocks/>
          </p:cNvSpPr>
          <p:nvPr/>
        </p:nvSpPr>
        <p:spPr>
          <a:xfrm>
            <a:off x="152398" y="2286000"/>
            <a:ext cx="4648202" cy="2590800"/>
          </a:xfrm>
          <a:prstGeom prst="rect">
            <a:avLst/>
          </a:prstGeom>
        </p:spPr>
        <p:txBody>
          <a:bodyPr vert="horz" lIns="91440" tIns="45720" rIns="91440" bIns="45720" rtlCol="0">
            <a:noAutofit/>
          </a:bodyPr>
          <a:lstStyle/>
          <a:p>
            <a:pPr lvl="0" algn="ctr">
              <a:lnSpc>
                <a:spcPct val="110000"/>
              </a:lnSpc>
              <a:spcBef>
                <a:spcPts val="600"/>
              </a:spcBef>
              <a:defRPr/>
            </a:pPr>
            <a:r>
              <a:rPr lang="en-US" sz="2800" b="1" dirty="0" smtClean="0">
                <a:latin typeface="Segoe UI" pitchFamily="34" charset="0"/>
                <a:ea typeface="Roboto" pitchFamily="2" charset="0"/>
                <a:cs typeface="Segoe UI" pitchFamily="34" charset="0"/>
              </a:rPr>
              <a:t>Product Owner</a:t>
            </a:r>
          </a:p>
          <a:p>
            <a:pPr marL="342900" indent="-342900">
              <a:lnSpc>
                <a:spcPct val="110000"/>
              </a:lnSpc>
              <a:spcBef>
                <a:spcPts val="600"/>
              </a:spcBef>
              <a:buClr>
                <a:schemeClr val="tx2"/>
              </a:buClr>
              <a:buFont typeface="Wingdings" pitchFamily="2" charset="2"/>
              <a:buChar char="l"/>
              <a:defRPr/>
            </a:pPr>
            <a:r>
              <a:rPr lang="en-US" sz="2400" dirty="0" err="1" smtClean="0">
                <a:latin typeface="Segoe UI" pitchFamily="34" charset="0"/>
                <a:ea typeface="Roboto" pitchFamily="2" charset="0"/>
                <a:cs typeface="Segoe UI" pitchFamily="34" charset="0"/>
              </a:rPr>
              <a:t>Tối</a:t>
            </a:r>
            <a:r>
              <a:rPr lang="en-US" sz="2400" dirty="0" smtClean="0">
                <a:latin typeface="Segoe UI" pitchFamily="34" charset="0"/>
                <a:ea typeface="Roboto" pitchFamily="2" charset="0"/>
                <a:cs typeface="Segoe UI" pitchFamily="34" charset="0"/>
              </a:rPr>
              <a:t> </a:t>
            </a:r>
            <a:r>
              <a:rPr lang="en-US" sz="2400" dirty="0" err="1" smtClean="0">
                <a:latin typeface="Segoe UI" pitchFamily="34" charset="0"/>
                <a:ea typeface="Roboto" pitchFamily="2" charset="0"/>
                <a:cs typeface="Segoe UI" pitchFamily="34" charset="0"/>
              </a:rPr>
              <a:t>ưu</a:t>
            </a:r>
            <a:r>
              <a:rPr lang="en-US" sz="2400" dirty="0" smtClean="0">
                <a:latin typeface="Segoe UI" pitchFamily="34" charset="0"/>
                <a:ea typeface="Roboto" pitchFamily="2" charset="0"/>
                <a:cs typeface="Segoe UI" pitchFamily="34" charset="0"/>
              </a:rPr>
              <a:t> </a:t>
            </a:r>
            <a:r>
              <a:rPr lang="en-US" sz="2400" dirty="0" err="1" smtClean="0">
                <a:latin typeface="Segoe UI" pitchFamily="34" charset="0"/>
                <a:ea typeface="Roboto" pitchFamily="2" charset="0"/>
                <a:cs typeface="Segoe UI" pitchFamily="34" charset="0"/>
              </a:rPr>
              <a:t>giá</a:t>
            </a:r>
            <a:r>
              <a:rPr lang="en-US" sz="2400" dirty="0" smtClean="0">
                <a:latin typeface="Segoe UI" pitchFamily="34" charset="0"/>
                <a:ea typeface="Roboto" pitchFamily="2" charset="0"/>
                <a:cs typeface="Segoe UI" pitchFamily="34" charset="0"/>
              </a:rPr>
              <a:t> </a:t>
            </a:r>
            <a:r>
              <a:rPr lang="en-US" sz="2400" dirty="0" err="1" smtClean="0">
                <a:latin typeface="Segoe UI" pitchFamily="34" charset="0"/>
                <a:ea typeface="Roboto" pitchFamily="2" charset="0"/>
                <a:cs typeface="Segoe UI" pitchFamily="34" charset="0"/>
              </a:rPr>
              <a:t>trị</a:t>
            </a:r>
            <a:r>
              <a:rPr lang="en-US" sz="2400" dirty="0" smtClean="0">
                <a:latin typeface="Segoe UI" pitchFamily="34" charset="0"/>
                <a:ea typeface="Roboto" pitchFamily="2" charset="0"/>
                <a:cs typeface="Segoe UI" pitchFamily="34" charset="0"/>
              </a:rPr>
              <a:t> </a:t>
            </a:r>
            <a:r>
              <a:rPr lang="en-US" sz="2400" dirty="0" err="1" smtClean="0">
                <a:latin typeface="Segoe UI" pitchFamily="34" charset="0"/>
                <a:ea typeface="Roboto" pitchFamily="2" charset="0"/>
                <a:cs typeface="Segoe UI" pitchFamily="34" charset="0"/>
              </a:rPr>
              <a:t>của</a:t>
            </a:r>
            <a:r>
              <a:rPr lang="en-US" sz="2400" dirty="0" smtClean="0">
                <a:latin typeface="Segoe UI" pitchFamily="34" charset="0"/>
                <a:ea typeface="Roboto" pitchFamily="2" charset="0"/>
                <a:cs typeface="Segoe UI" pitchFamily="34" charset="0"/>
              </a:rPr>
              <a:t> </a:t>
            </a:r>
            <a:r>
              <a:rPr lang="en-US" sz="2400" dirty="0" err="1" smtClean="0">
                <a:latin typeface="Segoe UI" pitchFamily="34" charset="0"/>
                <a:ea typeface="Roboto" pitchFamily="2" charset="0"/>
                <a:cs typeface="Segoe UI" pitchFamily="34" charset="0"/>
              </a:rPr>
              <a:t>sản</a:t>
            </a:r>
            <a:r>
              <a:rPr lang="en-US" sz="2400" dirty="0" smtClean="0">
                <a:latin typeface="Segoe UI" pitchFamily="34" charset="0"/>
                <a:ea typeface="Roboto" pitchFamily="2" charset="0"/>
                <a:cs typeface="Segoe UI" pitchFamily="34" charset="0"/>
              </a:rPr>
              <a:t> </a:t>
            </a:r>
            <a:r>
              <a:rPr lang="en-US" sz="2400" dirty="0" err="1" smtClean="0">
                <a:latin typeface="Segoe UI" pitchFamily="34" charset="0"/>
                <a:ea typeface="Roboto" pitchFamily="2" charset="0"/>
                <a:cs typeface="Segoe UI" pitchFamily="34" charset="0"/>
              </a:rPr>
              <a:t>phẩm</a:t>
            </a:r>
            <a:endParaRPr lang="en-US" sz="2400" dirty="0" smtClean="0">
              <a:latin typeface="Segoe UI" pitchFamily="34" charset="0"/>
              <a:ea typeface="Roboto" pitchFamily="2" charset="0"/>
              <a:cs typeface="Segoe UI" pitchFamily="34" charset="0"/>
            </a:endParaRPr>
          </a:p>
          <a:p>
            <a:pPr marL="342900" indent="-342900">
              <a:lnSpc>
                <a:spcPct val="110000"/>
              </a:lnSpc>
              <a:spcBef>
                <a:spcPts val="600"/>
              </a:spcBef>
              <a:buClr>
                <a:schemeClr val="tx2"/>
              </a:buClr>
              <a:buFont typeface="Wingdings" pitchFamily="2" charset="2"/>
              <a:buChar char="l"/>
              <a:defRPr/>
            </a:pPr>
            <a:r>
              <a:rPr lang="en-US" sz="2400" dirty="0" err="1" smtClean="0">
                <a:latin typeface="Segoe UI" pitchFamily="34" charset="0"/>
                <a:ea typeface="Roboto" pitchFamily="2" charset="0"/>
                <a:cs typeface="Segoe UI" pitchFamily="34" charset="0"/>
              </a:rPr>
              <a:t>Quản</a:t>
            </a:r>
            <a:r>
              <a:rPr lang="en-US" sz="2400" dirty="0" smtClean="0">
                <a:latin typeface="Segoe UI" pitchFamily="34" charset="0"/>
                <a:ea typeface="Roboto" pitchFamily="2" charset="0"/>
                <a:cs typeface="Segoe UI" pitchFamily="34" charset="0"/>
              </a:rPr>
              <a:t> </a:t>
            </a:r>
            <a:r>
              <a:rPr lang="en-US" sz="2400" dirty="0" err="1" smtClean="0">
                <a:latin typeface="Segoe UI" pitchFamily="34" charset="0"/>
                <a:ea typeface="Roboto" pitchFamily="2" charset="0"/>
                <a:cs typeface="Segoe UI" pitchFamily="34" charset="0"/>
              </a:rPr>
              <a:t>lý</a:t>
            </a:r>
            <a:r>
              <a:rPr lang="en-US" sz="2400" dirty="0" smtClean="0">
                <a:latin typeface="Segoe UI" pitchFamily="34" charset="0"/>
                <a:ea typeface="Roboto" pitchFamily="2" charset="0"/>
                <a:cs typeface="Segoe UI" pitchFamily="34" charset="0"/>
              </a:rPr>
              <a:t> Product Backlog (</a:t>
            </a:r>
            <a:r>
              <a:rPr lang="en-US" sz="2400" dirty="0" err="1" smtClean="0">
                <a:latin typeface="Segoe UI" pitchFamily="34" charset="0"/>
                <a:ea typeface="Roboto" pitchFamily="2" charset="0"/>
                <a:cs typeface="Segoe UI" pitchFamily="34" charset="0"/>
              </a:rPr>
              <a:t>chứa</a:t>
            </a:r>
            <a:r>
              <a:rPr lang="en-US" sz="2400" dirty="0" smtClean="0">
                <a:latin typeface="Segoe UI" pitchFamily="34" charset="0"/>
                <a:ea typeface="Roboto" pitchFamily="2" charset="0"/>
                <a:cs typeface="Segoe UI" pitchFamily="34" charset="0"/>
              </a:rPr>
              <a:t> </a:t>
            </a:r>
            <a:r>
              <a:rPr lang="en-US" sz="2400" dirty="0" err="1" smtClean="0">
                <a:latin typeface="Segoe UI" pitchFamily="34" charset="0"/>
                <a:ea typeface="Roboto" pitchFamily="2" charset="0"/>
                <a:cs typeface="Segoe UI" pitchFamily="34" charset="0"/>
              </a:rPr>
              <a:t>thông</a:t>
            </a:r>
            <a:r>
              <a:rPr lang="en-US" sz="2400" dirty="0" smtClean="0">
                <a:latin typeface="Segoe UI" pitchFamily="34" charset="0"/>
                <a:ea typeface="Roboto" pitchFamily="2" charset="0"/>
                <a:cs typeface="Segoe UI" pitchFamily="34" charset="0"/>
              </a:rPr>
              <a:t> tin </a:t>
            </a:r>
            <a:r>
              <a:rPr lang="en-US" sz="2400" dirty="0" err="1" smtClean="0">
                <a:latin typeface="Segoe UI" pitchFamily="34" charset="0"/>
                <a:ea typeface="Roboto" pitchFamily="2" charset="0"/>
                <a:cs typeface="Segoe UI" pitchFamily="34" charset="0"/>
              </a:rPr>
              <a:t>về</a:t>
            </a:r>
            <a:r>
              <a:rPr lang="en-US" sz="2400" dirty="0" smtClean="0">
                <a:latin typeface="Segoe UI" pitchFamily="34" charset="0"/>
                <a:ea typeface="Roboto" pitchFamily="2" charset="0"/>
                <a:cs typeface="Segoe UI" pitchFamily="34" charset="0"/>
              </a:rPr>
              <a:t> </a:t>
            </a:r>
            <a:r>
              <a:rPr lang="en-US" sz="2400" dirty="0" err="1" smtClean="0">
                <a:latin typeface="Segoe UI" pitchFamily="34" charset="0"/>
                <a:ea typeface="Roboto" pitchFamily="2" charset="0"/>
                <a:cs typeface="Segoe UI" pitchFamily="34" charset="0"/>
              </a:rPr>
              <a:t>các</a:t>
            </a:r>
            <a:r>
              <a:rPr lang="en-US" sz="2400" dirty="0" smtClean="0">
                <a:latin typeface="Segoe UI" pitchFamily="34" charset="0"/>
                <a:ea typeface="Roboto" pitchFamily="2" charset="0"/>
                <a:cs typeface="Segoe UI" pitchFamily="34" charset="0"/>
              </a:rPr>
              <a:t> </a:t>
            </a:r>
            <a:r>
              <a:rPr lang="en-US" sz="2400" dirty="0" err="1" smtClean="0">
                <a:latin typeface="Segoe UI" pitchFamily="34" charset="0"/>
                <a:ea typeface="Roboto" pitchFamily="2" charset="0"/>
                <a:cs typeface="Segoe UI" pitchFamily="34" charset="0"/>
              </a:rPr>
              <a:t>yêu</a:t>
            </a:r>
            <a:r>
              <a:rPr lang="en-US" sz="2400" dirty="0" smtClean="0">
                <a:latin typeface="Segoe UI" pitchFamily="34" charset="0"/>
                <a:ea typeface="Roboto" pitchFamily="2" charset="0"/>
                <a:cs typeface="Segoe UI" pitchFamily="34" charset="0"/>
              </a:rPr>
              <a:t> </a:t>
            </a:r>
            <a:r>
              <a:rPr lang="en-US" sz="2400" dirty="0" err="1" smtClean="0">
                <a:latin typeface="Segoe UI" pitchFamily="34" charset="0"/>
                <a:ea typeface="Roboto" pitchFamily="2" charset="0"/>
                <a:cs typeface="Segoe UI" pitchFamily="34" charset="0"/>
              </a:rPr>
              <a:t>cầu</a:t>
            </a:r>
            <a:r>
              <a:rPr lang="en-US" sz="2400" dirty="0" smtClean="0">
                <a:latin typeface="Segoe UI" pitchFamily="34" charset="0"/>
                <a:ea typeface="Roboto" pitchFamily="2" charset="0"/>
                <a:cs typeface="Segoe UI" pitchFamily="34" charset="0"/>
              </a:rPr>
              <a:t> </a:t>
            </a:r>
            <a:r>
              <a:rPr lang="en-US" sz="2400" dirty="0" err="1" smtClean="0">
                <a:latin typeface="Segoe UI" pitchFamily="34" charset="0"/>
                <a:ea typeface="Roboto" pitchFamily="2" charset="0"/>
                <a:cs typeface="Segoe UI" pitchFamily="34" charset="0"/>
              </a:rPr>
              <a:t>của</a:t>
            </a:r>
            <a:r>
              <a:rPr lang="en-US" sz="2400" dirty="0" smtClean="0">
                <a:latin typeface="Segoe UI" pitchFamily="34" charset="0"/>
                <a:ea typeface="Roboto" pitchFamily="2" charset="0"/>
                <a:cs typeface="Segoe UI" pitchFamily="34" charset="0"/>
              </a:rPr>
              <a:t> </a:t>
            </a:r>
            <a:r>
              <a:rPr lang="en-US" sz="2400" dirty="0" err="1" smtClean="0">
                <a:latin typeface="Segoe UI" pitchFamily="34" charset="0"/>
                <a:ea typeface="Roboto" pitchFamily="2" charset="0"/>
                <a:cs typeface="Segoe UI" pitchFamily="34" charset="0"/>
              </a:rPr>
              <a:t>khách</a:t>
            </a:r>
            <a:r>
              <a:rPr lang="en-US" sz="2400" dirty="0" smtClean="0">
                <a:latin typeface="Segoe UI" pitchFamily="34" charset="0"/>
                <a:ea typeface="Roboto" pitchFamily="2" charset="0"/>
                <a:cs typeface="Segoe UI" pitchFamily="34" charset="0"/>
              </a:rPr>
              <a:t> </a:t>
            </a:r>
            <a:r>
              <a:rPr lang="en-US" sz="2400" dirty="0" err="1" smtClean="0">
                <a:latin typeface="Segoe UI" pitchFamily="34" charset="0"/>
                <a:ea typeface="Roboto" pitchFamily="2" charset="0"/>
                <a:cs typeface="Segoe UI" pitchFamily="34" charset="0"/>
              </a:rPr>
              <a:t>hàng</a:t>
            </a:r>
            <a:r>
              <a:rPr lang="en-US" sz="2400" dirty="0" smtClean="0">
                <a:latin typeface="Segoe UI" pitchFamily="34" charset="0"/>
                <a:ea typeface="Roboto" pitchFamily="2" charset="0"/>
                <a:cs typeface="Segoe UI" pitchFamily="34" charset="0"/>
              </a:rPr>
              <a:t>)</a:t>
            </a:r>
          </a:p>
        </p:txBody>
      </p:sp>
      <p:sp>
        <p:nvSpPr>
          <p:cNvPr id="2" name="AutoShape 2" descr="data:image/jpeg;base64,/9j/4AAQSkZJRgABAQAAAQABAAD/2wCEAAkGBxQTEhQUExQVFhUXFxwYGBcXGBgeGBgVGBcWFxccHBcaHCggHBolHBQUITEhJSorLi4uFx8zODMsNygtLisBCgoKDg0OGhAQGiwkHCQsLCwsLCwsLCwsLCwsLCwsLCwsLCwsLCwsLCwsLCwsLCwsLCwsLCwsLCwsLCwsLCwsLP/AABEIALgBEgMBIgACEQEDEQH/xAAcAAAABwEBAAAAAAAAAAAAAAAAAgMEBQYHAQj/xABMEAACAAMEBgYHBQQHBwUBAAABAgADEQQSITEFBkFRYXETIjKBkaEHQlJiscHRFCNygvAzkrLhFRYkosLS8UNEVGNzk+I0U4OEsxf/xAAYAQEBAQEBAAAAAAAAAAAAAAABAAIDBP/EACIRAQEBAAICAQUBAQAAAAAAAAABEQIhEkExBCNxobFRA//aAAwDAQACEQMRAD8AynWSUZlrmEUxIzIGwDbyi1+jOwjppstZ5VjLvVSlcHApiCD2/hFb1nlqZ9ZXXRlUgrjjtyhfVfSU6xzemlygxKFCHqBQlTvHsiOf0t+3x/E/j0fXT7//AE/N/d1olssxOliqTmRmsa9amJuuVqdmyG+k7IX0yiB3UtYx1kzNHYf4axC6N0zbLVpFJqLZ0m9CZQvlrl0M0zGjE1xiQ0hIty6TszzJtlWa8tpaMgcoEW+xvKxBJqxyO2PTv9ePDzS9kb+l5Ch2UtY7of1qo5JrzAx5mENbcLdY0dma8ktS2AJPSMC2Wcd0vYrb9vsbG0yDNZJqy3SWboCrVgVLG9Wp2xH66WC1i1WMzpyTHYgI6IECUmLmteti1e6M3f2oset2j5anR4Ysbs8qGZut94UNK92HKENf9B0kSLgd+j6TEksaPdY1O6ohlrlYLUEsgnTw5NrS6/R3ejIVsxkcaY8Ida36anWaWt4pPWcXUEVFyiqKdUG9m27KK8r8YfHrd7/xn2qzUtsr8dPExY/Sk1DYzvlMPAp9YrOr5H2qS14ftFwod8Wr0oSgUsZJIos0YCu2XxG6M+mvalSSCyjKuHjDs6vVJN8EDYVI37RWmUMkurdpeJBzIA8hX4xoNnRCKXh1gQcRgVNfg48DGLez6UVdBtWpeXSlagmta1xBFcicq5QvpYgCXQg+0QdtEricuzExpRLnROpyvK2WBIAH+KIW3Lerl2t528hCddsb/eHrXRcwOxesh345ecTDWmVdISbU8ic+/lthvofU212shpSKEPrOWCkcDdqw4qDGj6E9F1nlkNarQHbO4rBErTHAGuzO93Q9sXtnE6VLEqUzywXoSxqetVyR33RSEX0HMnsDZ7NNu0p1UmMCa76R6EsNjsEj9mLOpG2qVwyxOMPH07Zl7VokrurMT6xUsc1V1btkuW6PZZwqysCUYDAMDmBvEWqVoW0YVkzOzTLgIu/9YrJ/xVn/AO6n1jp1lsQztlnHOan1iSnS9GTxZLMhlTLyooYXTUES0BrQbwYoOtOqdtm2hmSyTmBUY3GphxNN8blL1isZytVnPKbL+sLppaznKfKPKYn1h8oJO9edLJqHpEOCbHNpXaF7sKxP6R1Y0iZik2aYRdNSuOJCjxBQnL143VLShyZTyYQorDZBsOPOI1UtiP0hsdqJvMCejYkqVwOApnu3RYtF6EtIkhTZ5wPSsadG1aUWhyywMbb3Q10nblkSzMetBQBRizMTRVUbWJwEKxkmuGrlonLLCyJxoTW6jHMDhFbGqdrVSv2e0UrX9m2fcI3uy2dyvSWkgGlejB+7ljOhPrkDNjhuAit6Y9IEtCUs8vpSPWxC/lABZh3AbiYfkZjPNYrDNSxSQ8t1pMFQVYU6j51EUKyKgmsBmMa12HONjka/WuYAyJKYEVoF2HLtTRX+URukGsNpb+1WU2aYf9tJBAJ95MmHIseUGNS4q9k0raWl3ummAGrAknrGhU47hQwnK0lbFJK2hqtmTdqcLoxoTlFi0xoVpMqSqGWZdSEmrirVOH4WxPVzhhP0dPQgGegrvOA8Fzi6ntzuu2W22uYrrOmX0ABHVUUOOOCiJW3yWOj5tATU7BxURF2FnQvWcszAZA4Z71H6ESumpx+wPxIy/GIjPg3sdm+7So9UfAR2JHRsmsmUd6L/AAiBEwxSbpGbNPUAQAAELgCd/fDS0Xx2mJ7zCmjgbx5QfSarUUJOG6kEmO1tt1Kej5Q1vkqa0a8MCQewxzHKNG1ssSi26KShK/epiSTQKuZrU5mMj0VbJsmYsySxV1NVNAaGhGRBBwJift+nrbOMmZNmtelluja4i3SQKkXVGymcbnLrGbO2iaxWQJbdFqmCgz0AqfWljaeZiE9IMgSW0eRfN2a/arWpeS3hFUtOl7S7I820l2SpQlsVJFDSmWEMdMaWnTRWbaHmFTVQzsbtSK3QThkPCK8mZGn6+yzLSzm8xDW6XW8xIoRMqBU4DDZCfpMnmz2aQEAAMxlI4MhJx7jGVTtJWiYAHmT5gBDLed2AYZEVOBxOPGDzLRPmU6XpZlMr7scfzZQWnxSGh7VLM6V1bpvim7OLr6RZIaRZTWlGmjzEUPR6UmISgWjCnWqfKNF15A+zSSQDdmtSuQreOW3KD00z9tHuAGNPdFcTxpu4xcLHYLD0K9JKa89an7zE0G2uw1pSKjIV5kxVQM7saBVBLMeAGJjRLHJ6OUkpws2aK9QGqIScQ7jtHKqoebCGQcriETVWyzATKRgqzADMZ3CBKqWFScWoWoq1OESWjtAyJJb7PLM1rxIecKqm67LJphve8dtBEw0t7ovhXpko6oVfZQLRVHAYc4TOlVoVAIIHYAx7ht7o1jled9Gk3RTOb0+azE5gE48zt8oCtIk4Ii14AV72hjaNKM5p2Ru298NZbgEE0pGmdp5adJs2AAHIRFzq4k4mDSmLE0GX6EObNY8y5/XPZ8eMFpkRjSXbAZ/rZ9aQ0tOrZPWZyTuwMWYsq4CC9LyjN7bnSuaH0JLc3WLV3Cgr3gVix2XRsmVgktRxpj3nODSHUG9RRTGuGHfEXatKs7XJClmO2lfAfMxfCttStpmSkFXujux7hnDaxaQaaSLNKmN71Si+NY7onVo3hMtLXm9iuH5jt5DCLQCAKLQAbBgPARL4NLDYrccWtbyh7MtnY/vMaeUXLUmwPNbpZ02bOWST0ZmtWs0ihYCgGCnd60VjpncrLTF5hCqOJw8Iv2mrWmjbAbpFUW6nvTWrjTneY8ozjc+Fc170402YbLKaiL+1be3s8hu2nlFdlSVUUXv3niTEfouYSt5qhmJJriT+vnD9XjUYtR2hLcbLamGwNUD/AJcyvwe95RZHoxbAUJPV2UOzlFS1ilkPKmDjLPf1l8Cp/eic0dab8tW3jHmMIqXbO/2eaZVA0ifiJbYpeHaThhQqRiNmUJW3V/rF0cmUaDr9uWwr1WIzzNG2wnrMP7OXrQy2ExTxU4043b0Tep2m5U6aZObPKN9aYVW7t72jHLhOWa1txXpVlCFgLt0jZ+uIg+sZpYObD/8AT+UPdMaCazzHFS0tiCh2rvU8t+0Qx1oT+xIN7r/ETD7EmTE9odP7PJ/6SfwiBB9G4SZQ3Iv8IgRrGWIdAQOqJY44kwtZdGXiC5rThhDL7Sd9MvnD2RpItRAMwQCK4YGMOoWiVKXqrWu0g/CGvRS+JPEkw3xIH6ML2OSpYB2CgnEknAbTQYxIaWi+qgPdD6x2KY+KSzTeAaeIGESNnnWZKAOrHAXVlM10KSQatRTWgJFcaw405pnpkVZZagW6zHBjjsArQf6QhAWw3Ki8CwOIGQ31O/lDTpzwhxNsigVrgO88obgExEpZiby1rmNnGNW03ohbTZl6RujlpNvNMJoB1SMqVYm9QKMSSIz2To8SKNPNXzWQCQ28Gac0X3R1j7ucaNqxYzaklzLVaZZpW5LDIAldgRcjTaanzhkY5XOzfQOhQay7LLMqWcHmsfvZg95vUQ/+2veTFmTVvo1pLdR+X+cTcuzKigKBd2BcoiNNaaSSDUgsNlcF/EflnG3C8rUVpvR7y0vX1FcBibxPAU84pekFAatSTTMnGo4w50jpvpiWv15beAAyERiymY3QMfGndtbhsitPGV1bSzMARf45N47uJh2tmAzNf1v+kS+jdV7Q1LssqD6zm7Xia9Y+ESX9SJ5zmShyvk/ARlrpX3cKoA240EdW0dUCgr3HPuhbSuiuianTS3YZhbxI5mlO6sR11u+IlJrwyt+kVlCrZnJRmfoIJpG19EuVXOQ+Z4Qrq1q001untIJBxVDm24sNi7ht+JWpCehNFWi1npHJlydmHa/CDn+I+cXCyWCXIW7KUKDmdrHeTmYel6DhDSdOjMaojPBOkpCLThxjkizPPmy5ErtzDSvsrmzHgBU90dIx8rn6N9G9I72th1VrLlcT67f4e9t0QHpR0obTaxZZcy6LOAWIxPSGhOFdi0Fd96NIt9plaPsTMBRJErqj2iBh3sxHeY852nTDXy6k3phZ3dwQS5xOG6lYy36W+yrdABJam05nwhZXhjoZHmgFL0xmFaAEkYAHADftptiStGjLRLBZ5E0AYn7tj5AQsYq2tenOsJSjAEFuYIYUPcYc2DTiyUKsCTUlSMQMN3h47Ig9LATJ5ZQammBGIwxqNhiy6qakWm10ZluSvbfLuGbd3iIGs6Qtqtc21tdobtcBmTw/kP5xoPo81HnSJy2m0G4QpUJ6zVUrVh6uB54ZRctAasyLIB0a3n2zGpe7hko5eJh1pG2BRTbuERRutF15JG31d9QRT5+MZ7rUx+yyh76/BjF7oXJLbsozzXo3UlptD/AGJLDZ5wCKL2Sgdlt2+OwJMslQcMht4co7B5NYwsDqk+X65w60XdvdbtVFMd+cNQucHs4o6/iHxgQ9rlqt26a1rUVBplCAMCbLox5n4wFUxIYTDsMHWZsxEBX2YY4UA8OMaXqT6LHnXZtsvS5eYlZTGHvewOHa5RYlL0BoC0W6YJchC1O0xwRB7zZDlnwjYtXvRZZ5Mv7yZMaef9qhC3N4lgg0PvHrbqZRdtHaPlyEWXJlrLRclUUA/nxh2BDqZvbfQ/Z2rdnOPxoj+YumvGK/pD0ITD+ytMuu51cCnix842oCDgQamL2bUnTclQkuchRRQBJxAA2AK6ig4AxD6S1L0q2DyZjDg0s4/lapj0Hdjl2HRkeZ31Vt8v8A3aeOUtj/AArEvo/WC32UUWxSlptMiaGO+rF6mPQQECkWrIwa0elC2AilmkKNt5nJ/jERuk/SLPm9Wcolr7CkqCOJxveNI9FNKBzAPOEJmjpTdqVKbmin4iLR4R5tTWKUf9RCr6ZW71MTzHjnHoCdqtYn7Visp5yJX+WGz6jaOOdhsvdKQfARavGMQ1fSTe6We4LVwU4iu87+Aiz/ANMSj6wjRD6P9HH/AHOUOV4fAiCt6OtHn/dh/wByb/niOM5bSKHJhDeZaxtb4xp//wDO7B/7JHKZM/zQQ+jawH1Jg5TH+Zhlg8WR2m2D1TXjsjUfRvq0ZEs2icPvpowBGKSswKbC2BPIDfDrQuoVillZvRs5DEpfcstLxuG7kcKHGsWi0Tgoqf1xhtWYzn0tWy8JVlqaH71wDjdFRLXxDH8i74yObJDrfDKhU3qAGp7Q7ROOzwic09rGJ9rmTmqUZzSmfRjqrTuAPeYrhlzLROuyJXUFTtOGNWJOFBnXIbTAu9bt6LrDLs9hlEduaBMdmpeN7FQeAUgUi3/bBvEZHoTXORJlSpLMxZQsrqqzBmFFF24DeqRhTPZFotVptNB0ch2J3ggDnUiMNLRbZNmmkGbLlORiCygkHnCvSgjqnDZ3RR1l6QIJmdFKGytK+TP8IfSrU7KsoEVpViKgE5k4nARqCpXSGlQuCYnfsERlkYlqtTHa2zjCEuXvhQmEHaYipxO2M91y6lobqEhlDVotNqnrE+7ujQTNCpUxQteULvKZJRmEoRUE0HWqMiB6x2wUxFytamVQvRDAAYzhsw9iBEZ/Rto/4VfEf54EZaxTbkBZeMXqXqG3rTlHJSfiRDqVqTJHanMeV0fWNZRsUC0yDeYgbT8Y7YNGzZzrLlIXdsAo2+OAHE4RoP8AVuz0YokyZd7TEm6NmylccPnFs9G+hFVmmBFAGRFaljkCTnQbMqtD4rSmoHo6l2QLNnUmWjOvqy+CV2+8cd1I0BVjqiDiM6QAjscgyCBOqsHgQIk7AjoEGAiQoEdAg92CsIk5AgsHCRJyDBY6I7Egjscgc4Q7CDG/+D+P/wAfjyz4Tfz7G72ufu8NvLM5MMg11miva3S5s2y2hJP7VpThPxFSAIsBWsFCBcYQxjVj0TTWAa2NcX2BQue7FV2Z1PARf/6uWeVIeRLlhUdSr+0wIp1mOJOOG7ZFimTBDO0uAKk4RJlOpuqs6VbWeelEk3hLc0o7HAMorWl2v73CNHm6RCimZ3fWGFst1cFy3w1liDUXnTi5qxr8oCt1CC23BQPidu2CEQCsSFvQS/BwgjqgVyi04o3pf0syWdJCGhmVL0OPRrmORJHcDCWps4tYZFT2QQOVcP1wjmtllS0va3NayrsldwIl9IT4vSHWptjZbFIDU7Nd2ZJHfSkZ5NT5P4EObg3r+u+BGW1Xm60BaFbOxr7Tov8AChhfR+m50+YEaWkuWQSxvOzXQCcDUAHuiC+0c/CJ7VzRcxpZtNPu71ziaA3m5AgDnyhvKyWs5Fo0LKmtZ3QqBemdVQFBuilADndPHdFw0b0cmWEIMumZYUUnabw6vnlSGGhNGXW6RgCaUTghA+nmYnkEdLWZCqUIBBqDtG2OkQ2Njl1qFuk5lCVJ5lSCe+CPKYHCY/I3T5la+cZJ2orCsNEEz2lPND8Q3yhZTMHqIeTmvgV+cCLhYOBCAtJHalTBxoreSMT5QP6SlDtPc/6gKfxgQo6Cx2E5VoVuyytyIPwgxiTtY4RAgQJ2OVjhhlpLSkuQBfPWbsooq7cl7xicBXEw4D6CzZqqCzEKozLEADvMV21aQtLjq3ZAOQpfmnyur4GGEjRsuYQz35rAVLTWvEA5dUmgruAEanCs+UTNp1ssyg3WM0gVPRqSKfiwXzh5Z7Q0xBMmp0S5hGIrvBfYD7uPHhWrXo0vLVJKuCHD9IKjrKcMcMAdnCFpGgy37Z3mke2zFQeRNPCNeA8kladY5daSlac3u4J3ucPCsd0RpCa8wrNVFqpZQtcACBiTnWu4ZGG860yrODWhIFSNgA2nd8YeaClNdM2ZXpJtGofUQdhOFAanixhskEupUQUoMawhaLWqdo47hnDGZMmTQfVTcMz3xhpzSGkEXBRVoqel7VPmNdSigipmHELngqbW4nDnEzPKDAGGUwwI0ssm6oWpagpVsSeJO8w6VqQmY5ASpeCs8EjhMBdDQdDCFaQy03ajLss+aMCspyvEhTTzpEkBXpZLmnVLPNZ8MXY9UZ1Jpu3RM2KTSWi7lA2Uy4fOIubYeoqyrvRJJ6xxrfCKerU5Mb55jlEuuzZTKLkeJYId4jkEv/qv84EZxpmyaMtbYCzuPxFF+LV8o2PVTR9NHypL4ME6w3MSWPmTFbqWZRmCRWtajGLXJa7Sm6EUs9uSyyVM1gktbq3zgoJwFTsqd++JGzWxHAKsCDtBqD3iI62WaXaJEyzzR1JilT37QdhBoe6MW0xqjpPRbF7M8x5IymSScB78nHHiBTjDoeggYbWi1KlWcgAbTlGEaH9Llrl0E1Zc4bfUf6Exb9YtZTOsUq2SkvS60eWdz35UwGm40Fd7CNSaLcaLo7Tkib2HrxutTxIiaVhGB2jSVmkSVlsbShWajIJdzApKJBDsa0fpya0JqOUa5q/pUTZEuYRdvKGI3EqCR5xq8ZmwSrBejoaGqWld8KCaN8YLsyzI3aRG5qD8RCY0fK2S1H4RT4UhUON4joaJEfsKe/3TJg+DQPsg9qZ/3H+bQ4ERGsWmhZ06ovTWN2Wm9jlXht5AxIlpe3dERLRnac/ZUsaKPac7Bw2+YYaOsShi7OZk7C8zOqk0rhwA3Cg84V1f0S1L0xiZ00XmYjEKeGzYANgoNhhzN1bs8sMzkj35jXttagE0rUxrcGaEqfKM1ZLG6zA0BUEmufWJKmoGY3UhppbTKSRMC1Yr1atQAscNgxpUZRGpLldMXkXmKJUChNWqQHNOdaZjA4Vjk6wlpVxg2eOBBvZlr1KZ5HlDtHQ2reuQr0douBaG66qQQ2ZBArXImvDbDm26xKzlZTGoIyyoa0Yc6RWJGrVmkuJlotCuoqFVmUAMwpU3TUm6SO8wdrIZjEWaW0tCADOcEC7j2EOeBwPwpi8RyTOipazpt5j91LarbekmihC8QtQx404xYLVpVmwQUG/bENYNHiWipLqFGzOpOJJrmSSSTtJh/LFMx4fT/WM26ZClnk1NWxMR2uGtMqyySztdQYYdp22Ko2nP54Q9tNsCoTUCgz3DMk7qCMA1t0ubdPLsSJS1WUp9naxHtNnyoNkSP7V6WLQZlZcmUJdey14sRxYEAHujSNW9OS7ZIWamFcGU5qwzEYDbrBdF5akbeEXb0O6RKzpsnYyXx+JSAfJvKMtNbgpaCF4RaZAirPCbzaCphB5uQzO79bIMqhes5FR4AbeUSHlSy2LYDYv14+Qio+kXWSUsl7KrVmvQELjcW8GN47CQKUzxiJ1x13mPelWOoGTThmeCbh73hvihWfR85mwluxJ84U1/RNopZlqcZol0puFWPgooeJiRlPljj+t+MVHVbR01RWcTgKIhJ6oJqaDZUxabKl3eOdPLbFVC9H3/AMf+aBCvRNu8mgQNaZyq3lxriMRFrBitWFl6TcQGNPynHjFjVoIacK0NZWscgOZYny7wzF4eG6vCOWylxgcRtGygIJhvP1bsjChs8r8qBTjicVodsMZF05qnYLaKzpIDn/ayuq3MkYN3gxH6B1ImWQTJUucJ9mepuOAJiEihpgVcHCoIG+D/ANTpS4yJs+RwSYaeDVrBjYtISqdHaZc4VynJdNN95M4Qj5+pKvMVpl4hMFUIcBgBmx2ACprlFc151gtFPs1lkWhJaVDOJT40PqmmP4vDfF5GnLfL/aWS+PakzQf7rYx1dfZa4TknyT/zJREVtqxh8vSduTKZaxzDn4w8la26SXK0Wnvlg/ERulm1xsz9m0SvzEL/ABUiUs+kw4qrKw3qQR5Rdphdl130v6rzX/8Ark/BYu+pmkdNWmYpnASpA7TTJRVm4IpNa8SKc40MWxv0IN9oJ2xai6EqNrH590VPSuibW1qWaqLMVALtXCi8Sb9duVBgMqxZ0mnYY6ZzbzDLgs0z/t7kVl2dKbROmE8qLLHxhC0aItDmsyfJXgELYf8AyN8oeTXJ2nxhuUi8qsNRodFJP2uYpIoTJSWpI3VKtTupCczRFmJqyz5x3zZ8yneqsFPhD0S4VEuLajWx2GWh+6kSpZ3oihv3qV84kJdjrifODSCBAtNqu1AzMIITCFhs8ysEd4TLwJTPSnpW5IEoHGaaHf0YoX8eqp4ExnGg9FGeasaKTdUClWY5KtcK0xMSfpDt5nW1kGISkscTm395qd0L6I0S50nYJIr0csdIaZVS8zk8yFHeIiZ6wav9AGpXq4OpINBkSCAMtsM/RepXSFNyOPhFx0s4mvMBxvlq8mJisejWT/bZrn1ZWPNiv0MFLVXmQkWJwEJywWxyXfvhppnTcuzJjix7KDtN9Bx+cCPLVapchGd2CgZsdp2AbzFD03puZajdWqSfZ2txY/KGOkLdMtD35pFB2VxuqOG88YFma6ahSRxwHls5xbiOrFo3f8K/URN2ayEUouG+vyGHlCejxfGRHJcO5hjEpJXHZ8W88YNOOy0alBjv9X4GvlDtAVyOJ2KMfE0rHQnf+I/IwcLXI18QPmIiLfm+/wCf0gR0S23L5QIkLosEzghGDKwqMh1TmBEja2rSmB4REWK0dHNQ1qK0pXEA4HmMdvnFjXR7MTlTfFDVP09rsLM3RTkZg6NddaVByxBzGIyid0JrvZbSbqM6vSpV0OWFesKimO+K3r/qi88K0si8laA5EHMV2ZCMqttkmyGuurIwyzHgRn3GNRjXpmTPVuyytyIPwhSPONg1stMqnXvgZB+tTvziy6M9IzjtPNXHPCYvgeyO4xJtMAjZsjP9GekVXoC0lzlS8ZZr+b5AxYJGtsk0vB140qviOW6IlNO6vWeZLmMZShwjkMoumt00Ju0rjvin+h+YSbQ5OYQd/XMXRtYbLMDotolXih6pYBqXa4q1CMDFd9F9gEuzhsavRjXlhEF+Dx0zab4QBjtYEeSZtYOzQxlvjCzTDEh2eCh4RaEnlA7/ABMSOjMgj25FzdRzIir6W0eZs9ZSGhKM3aIFchUg/wAt8Q2jdEzVs84tZzaZ6lgt0m7gxUGlQTShyG7KLcM460KVaFYVUgjeIRmvjELqbKK2VaihLMSNxwBHiDEmxjTNdd4bz54VWY5KCx5AVPwg7GK/rxaujsNoORKXB+chP8UQZRoy0h7WsyZmzlubtUjzPlGg2LSCyhNcKDMMsojYVAYi9TwB/LGdaDs6vMRWr1piKKCpBLZgbxn3Rodus3QO0ssOkVgwfAAA4ZMKYXqnvGyKFE6vK04WibQgBwFvArVAuYJoDU1yxh1qHY1EuZMui8zEE7SAzUrC1stjPUs5YCp4YcNkVmx6bmLZxJli5XFn9Yg7Bu24wVLXp/WcSqpLo03L3U57zw8YpyrMmOXYl2ObfrZwEHslgrviVstjGyhPu1B/XfBSTs8oL2qVOxTUn8u2JSy2baJY31Y0PcBXzAg8ixEZ3abKgfEUp5wskvHBSeZqn975CM61hRJ1TTrcqCn76mg7zDhZt0dbq14givkTDVXUYHBtyVr3LDmQjV6qilMb+Df3YiXQ1PZJG/D+FoN9qBNASx9kA4cyMB3mECLx9Y02A3l7zh5mDzbPVaN1BlVHIp8B8YkdC7u/ggRFiwS987xnfIxyBFjIunqVuexQAD8O0csuUSWjNaFTqsbyjDCpYU3gYxFTkAJJ61d5rTkD8Iaz5tRgwpspDOk0KTPlThVWERuldX0mKVdFYHYQCIzSfb2ltVWKNsN44/rdEpo70gT5WE1RNG8YNTlkfKNRk2016M0NTJYyzuPWXzxHjFM0lqdapVfu74G1MfI9aNk0brzY51AzdG26ZhjzOHnE4LLKmCqspruMIeYpssqaMCCNhFD4NBpFpeX2HZPwswj0ZpDViXMFHlqw94A/GKtpH0aWZqlUZD7hI8jUQJkjaUmHtEP+NFbzpWLDYfSJa5YArLIHu0+GES1u9FrD9nN7nX5j6RCWrUC2Jkqv+FqH+9SFJ6zeled60oHkw+kSEr0sj1pL+A+sZ7P1dtadqzzO5Q38MMZlmde1LZeaMIk23Vv0hSbVOWVQo7ZXhStNla50xi7Xo8v2G2GVMSap6yMGGJzBrTvy749J2C2LNlJMU1V1DDkRUfGCk8vQKwlegwMQVPWGewnNdahCAVrSgNTmMd2UIztPt0arKYdW7s3AVYlaNUkVzEVrWy0MdIMHr0SstRsPVGJ74fWy3ymBDX6gHowrC6Gui5hStO3XHdxMKi+6H/8ATyzvWviSYWYwSxyrkmWnsooPMKK+cBjEBWMUj0q2m7ZUT25o8FVm+IEXN3jNPS3aTfs0vZR3416qj5xIPR1aUky5s24rTg92WWAIQFBVueOHfD3TCibZprMalw+NcnUg1rvqD4xU9D6S6GzTyO1eF0cWFAeQu17otmhJZSTY0mDGqu4b33DGoPBodRraNHGzWQhyTMMtAQdjzQDd5gMR3RCWdWXsoaDaQf15xYtcrQ060FExusZj82wQcwMe+OaOs5ABpVuINByJp5Vg5GC6LW8MZZHEUofH+cSayWHau03H6/yg6qqiri5vYHCv63iFlXIqA4OZIphzIx7oy0EqUa1APNsvrCzINoxPs4E9wjl+mZK/iy8fkDCyGvqnmMK9xoTASEmU3sCnvUr5fOOTQKit6vsjrL3jZzwhxMcVxelclbAnwxPnAlD3GTdTI92YHMCJCSprY3lAp7Joe8ZeZhKRbVc4BmPvKadz9nwhWZKU9sh65Cpp3KMz5wd13MV3XhEhum4HxaBCYknj+9/4x2Ioq0zHByRQfXxah3HAU51IhCdZ8zUknOgoD4RLtLY+rTfU/TOGbSymAN4VxXao90VOHA926IK7abNmLo/Nu+nfEBPlTchXuy8f5xerXYy2F3DeTTwpjEZMsjLg5B47e9fn8IQp50e5xJp4mFbFPm2c1lTZi02KTd/dyicbRZBJW9U+1l4HGEptmp2qA+R5GNQJDR3pFtsqga5MHvYHxGHlFksHpYknCdJZTvWjDyofKM9m2PcK8NndDZrMMcKcDEG22HXGwTspqg7mND4NQxLqsl+y6/ryjzm1n747JeYmMt3T8LEfCJPRv9FqcqHkRBH0FX1Ywiza222XlPY/iCt8RXziYsnpOtq5iUw4B1PiGp5RYmpT9U0bOUp5qPpC0rRxkKqBaKMgBgOEZ9ZfTBNHbkn8syv8SxK2f0vyz20mrjtCHvwgxLiss7ocSrIx2RB2XXdJoBSYpr70sHwrWHi6aLesf3h8jFiNtLagy50xnM1lvYlboNDQA0NRugti1GscjrEvMYZBiKcMBjTvh79rrtPj/OAZ4GZA5kQopNaGzQz0jp+zyhV5yDgCCf3RjFN0x6RgKizSSx9uZgv7oxPfSLEvLEAVNABtMY/6S9LS59qTonDrLl3SVyvFmJAO3C7lEXpnS1rtX7WaSvsDBP3Rn31iI+xsNkSTOr+khJmVapRhRwCa0zBwIPgdpi16R0/IUBkfpXp1R1s97E4nlnFGs1hmsaKhMWvV3VxVYNaSA1eqhyrsxyY8otR9oWykgvNr0jG8xO85DdE+Aw3Eb1pe8CaefdCryJguhFW7XrFhjd91ajHnSFks0talm7jgBuAT/WM2tGUoy2aqt1xh1xWhGdAaEd1IXLTr2IAX2kF494OI7g0O2NVwl1HvCgpvC0qeVI5IlLQlnqNoxUDuJr4mBE5Mtc1IY8TUjhXZypCpmGtDVRvpX+9s7xAm40CSqj2uyByI61OKiBKsVRSZMLj2QaLTjjePee6IlJW9br8a4+OI+EAOzCjHozu4/iy8PGEpjIuCId15QVQc2pT4weXLcgX2Db7uAI55nyHCJDKl2tFrvIOJ53jXzMEarYFgK+rtPCp+kFmMB2AScuqQFHMnqj4wqLGWH3hr7oHV79reQ4QEj9iX2R4wIcESxheA/MfrAiTlost4ZkHMHceWRhspPZa6p4ZNxH02cYECECWixEgEMajYeyeBAhnMnAAgSiGGagCo4ima8YECJEDZ2YBqEb0IAJHA5g/rCGz2QHsrwJOBB3GuMCBDAYzrGwOIw23cSPHMd0IzLCDiOtuOfmcBAgQg2n2MjZQb86cwIZzLDjjieH0GyOwIQReyU2U54QjMsVM8PIQIESJNZhlTOCfZDAgRIT7NXDODrZj+s4ECJD9EdpPnXyhVLOTnlxzgQIkXSwDPLyh1KsJ3V45QIEIO5Oiandy/WMPbNo0br3EDDzw8CYECAxL2TR9MRReAy7/5Uh2ozVgGO0DHxBy74ECM2tFrOG33R7Jx/wBO6HLTVwDjPIDrV7s++nfAgRVDK5BoMBuY1P8ALvJjs50NDMAwOBONDsocwYECBCiY47FSP+ZWvdhXxgsx5bj7xbppS9u/OMhzpHYEBEkM1AJRLqPWfKnBwOt4HnBpqVwdSuPcedOqeR8IECDUPLtmN1aPTA3fV4E9mvDAwWaUPVJMuuypWvAbD3QIEKcFmG5P3B9YECBBpx//2Q=="/>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4" descr="data:image/jpeg;base64,/9j/4AAQSkZJRgABAQAAAQABAAD/2wCEAAkGBxQTEhQUExQVFhUXFxwYGBcXGBgeGBgVGBcWFxccHBcaHCggHBolHBQUITEhJSorLi4uFx8zODMsNygtLisBCgoKDg0OGhAQGiwkHCQsLCwsLCwsLCwsLCwsLCwsLCwsLCwsLCwsLCwsLCwsLCwsLCwsLCwsLCwsLCwsLCwsLP/AABEIALgBEgMBIgACEQEDEQH/xAAcAAAABwEBAAAAAAAAAAAAAAAAAgMEBQYHAQj/xABMEAACAAMEBgYHBQQHBwUBAAABAgADEQQSITEFBkFRYXETIjKBkaEHQlJiscHRFCNygvAzkrLhFRYkosLS8UNEVGNzk+I0U4OEsxf/xAAYAQEBAQEBAAAAAAAAAAAAAAABAAIDBP/EACIRAQEBAAICAQUBAQAAAAAAAAABEQIhEkExBCNxobFRA//aAAwDAQACEQMRAD8AynWSUZlrmEUxIzIGwDbyi1+jOwjppstZ5VjLvVSlcHApiCD2/hFb1nlqZ9ZXXRlUgrjjtyhfVfSU6xzemlygxKFCHqBQlTvHsiOf0t+3x/E/j0fXT7//AE/N/d1olssxOliqTmRmsa9amJuuVqdmyG+k7IX0yiB3UtYx1kzNHYf4axC6N0zbLVpFJqLZ0m9CZQvlrl0M0zGjE1xiQ0hIty6TszzJtlWa8tpaMgcoEW+xvKxBJqxyO2PTv9ePDzS9kb+l5Ch2UtY7of1qo5JrzAx5mENbcLdY0dma8ktS2AJPSMC2Wcd0vYrb9vsbG0yDNZJqy3SWboCrVgVLG9Wp2xH66WC1i1WMzpyTHYgI6IECUmLmteti1e6M3f2oset2j5anR4Ysbs8qGZut94UNK92HKENf9B0kSLgd+j6TEksaPdY1O6ohlrlYLUEsgnTw5NrS6/R3ejIVsxkcaY8Ida36anWaWt4pPWcXUEVFyiqKdUG9m27KK8r8YfHrd7/xn2qzUtsr8dPExY/Sk1DYzvlMPAp9YrOr5H2qS14ftFwod8Wr0oSgUsZJIos0YCu2XxG6M+mvalSSCyjKuHjDs6vVJN8EDYVI37RWmUMkurdpeJBzIA8hX4xoNnRCKXh1gQcRgVNfg48DGLez6UVdBtWpeXSlagmta1xBFcicq5QvpYgCXQg+0QdtEricuzExpRLnROpyvK2WBIAH+KIW3Lerl2t528hCddsb/eHrXRcwOxesh345ecTDWmVdISbU8ic+/lthvofU212shpSKEPrOWCkcDdqw4qDGj6E9F1nlkNarQHbO4rBErTHAGuzO93Q9sXtnE6VLEqUzywXoSxqetVyR33RSEX0HMnsDZ7NNu0p1UmMCa76R6EsNjsEj9mLOpG2qVwyxOMPH07Zl7VokrurMT6xUsc1V1btkuW6PZZwqysCUYDAMDmBvEWqVoW0YVkzOzTLgIu/9YrJ/xVn/AO6n1jp1lsQztlnHOan1iSnS9GTxZLMhlTLyooYXTUES0BrQbwYoOtOqdtm2hmSyTmBUY3GphxNN8blL1isZytVnPKbL+sLppaznKfKPKYn1h8oJO9edLJqHpEOCbHNpXaF7sKxP6R1Y0iZik2aYRdNSuOJCjxBQnL143VLShyZTyYQorDZBsOPOI1UtiP0hsdqJvMCejYkqVwOApnu3RYtF6EtIkhTZ5wPSsadG1aUWhyywMbb3Q10nblkSzMetBQBRizMTRVUbWJwEKxkmuGrlonLLCyJxoTW6jHMDhFbGqdrVSv2e0UrX9m2fcI3uy2dyvSWkgGlejB+7ljOhPrkDNjhuAit6Y9IEtCUs8vpSPWxC/lABZh3AbiYfkZjPNYrDNSxSQ8t1pMFQVYU6j51EUKyKgmsBmMa12HONjka/WuYAyJKYEVoF2HLtTRX+URukGsNpb+1WU2aYf9tJBAJ95MmHIseUGNS4q9k0raWl3ummAGrAknrGhU47hQwnK0lbFJK2hqtmTdqcLoxoTlFi0xoVpMqSqGWZdSEmrirVOH4WxPVzhhP0dPQgGegrvOA8Fzi6ntzuu2W22uYrrOmX0ABHVUUOOOCiJW3yWOj5tATU7BxURF2FnQvWcszAZA4Z71H6ESumpx+wPxIy/GIjPg3sdm+7So9UfAR2JHRsmsmUd6L/AAiBEwxSbpGbNPUAQAAELgCd/fDS0Xx2mJ7zCmjgbx5QfSarUUJOG6kEmO1tt1Kej5Q1vkqa0a8MCQewxzHKNG1ssSi26KShK/epiSTQKuZrU5mMj0VbJsmYsySxV1NVNAaGhGRBBwJift+nrbOMmZNmtelluja4i3SQKkXVGymcbnLrGbO2iaxWQJbdFqmCgz0AqfWljaeZiE9IMgSW0eRfN2a/arWpeS3hFUtOl7S7I820l2SpQlsVJFDSmWEMdMaWnTRWbaHmFTVQzsbtSK3QThkPCK8mZGn6+yzLSzm8xDW6XW8xIoRMqBU4DDZCfpMnmz2aQEAAMxlI4MhJx7jGVTtJWiYAHmT5gBDLed2AYZEVOBxOPGDzLRPmU6XpZlMr7scfzZQWnxSGh7VLM6V1bpvim7OLr6RZIaRZTWlGmjzEUPR6UmISgWjCnWqfKNF15A+zSSQDdmtSuQreOW3KD00z9tHuAGNPdFcTxpu4xcLHYLD0K9JKa89an7zE0G2uw1pSKjIV5kxVQM7saBVBLMeAGJjRLHJ6OUkpws2aK9QGqIScQ7jtHKqoebCGQcriETVWyzATKRgqzADMZ3CBKqWFScWoWoq1OESWjtAyJJb7PLM1rxIecKqm67LJphve8dtBEw0t7ovhXpko6oVfZQLRVHAYc4TOlVoVAIIHYAx7ht7o1jled9Gk3RTOb0+azE5gE48zt8oCtIk4Ii14AV72hjaNKM5p2Ru298NZbgEE0pGmdp5adJs2AAHIRFzq4k4mDSmLE0GX6EObNY8y5/XPZ8eMFpkRjSXbAZ/rZ9aQ0tOrZPWZyTuwMWYsq4CC9LyjN7bnSuaH0JLc3WLV3Cgr3gVix2XRsmVgktRxpj3nODSHUG9RRTGuGHfEXatKs7XJClmO2lfAfMxfCttStpmSkFXujux7hnDaxaQaaSLNKmN71Si+NY7onVo3hMtLXm9iuH5jt5DCLQCAKLQAbBgPARL4NLDYrccWtbyh7MtnY/vMaeUXLUmwPNbpZ02bOWST0ZmtWs0ihYCgGCnd60VjpncrLTF5hCqOJw8Iv2mrWmjbAbpFUW6nvTWrjTneY8ozjc+Fc170402YbLKaiL+1be3s8hu2nlFdlSVUUXv3niTEfouYSt5qhmJJriT+vnD9XjUYtR2hLcbLamGwNUD/AJcyvwe95RZHoxbAUJPV2UOzlFS1ilkPKmDjLPf1l8Cp/eic0dab8tW3jHmMIqXbO/2eaZVA0ifiJbYpeHaThhQqRiNmUJW3V/rF0cmUaDr9uWwr1WIzzNG2wnrMP7OXrQy2ExTxU4043b0Tep2m5U6aZObPKN9aYVW7t72jHLhOWa1txXpVlCFgLt0jZ+uIg+sZpYObD/8AT+UPdMaCazzHFS0tiCh2rvU8t+0Qx1oT+xIN7r/ETD7EmTE9odP7PJ/6SfwiBB9G4SZQ3Iv8IgRrGWIdAQOqJY44kwtZdGXiC5rThhDL7Sd9MvnD2RpItRAMwQCK4YGMOoWiVKXqrWu0g/CGvRS+JPEkw3xIH6ML2OSpYB2CgnEknAbTQYxIaWi+qgPdD6x2KY+KSzTeAaeIGESNnnWZKAOrHAXVlM10KSQatRTWgJFcaw405pnpkVZZagW6zHBjjsArQf6QhAWw3Ki8CwOIGQ31O/lDTpzwhxNsigVrgO88obgExEpZiby1rmNnGNW03ohbTZl6RujlpNvNMJoB1SMqVYm9QKMSSIz2To8SKNPNXzWQCQ28Gac0X3R1j7ucaNqxYzaklzLVaZZpW5LDIAldgRcjTaanzhkY5XOzfQOhQay7LLMqWcHmsfvZg95vUQ/+2veTFmTVvo1pLdR+X+cTcuzKigKBd2BcoiNNaaSSDUgsNlcF/EflnG3C8rUVpvR7y0vX1FcBibxPAU84pekFAatSTTMnGo4w50jpvpiWv15beAAyERiymY3QMfGndtbhsitPGV1bSzMARf45N47uJh2tmAzNf1v+kS+jdV7Q1LssqD6zm7Xia9Y+ESX9SJ5zmShyvk/ARlrpX3cKoA240EdW0dUCgr3HPuhbSuiuianTS3YZhbxI5mlO6sR11u+IlJrwyt+kVlCrZnJRmfoIJpG19EuVXOQ+Z4Qrq1q001untIJBxVDm24sNi7ht+JWpCehNFWi1npHJlydmHa/CDn+I+cXCyWCXIW7KUKDmdrHeTmYel6DhDSdOjMaojPBOkpCLThxjkizPPmy5ErtzDSvsrmzHgBU90dIx8rn6N9G9I72th1VrLlcT67f4e9t0QHpR0obTaxZZcy6LOAWIxPSGhOFdi0Fd96NIt9plaPsTMBRJErqj2iBh3sxHeY852nTDXy6k3phZ3dwQS5xOG6lYy36W+yrdABJam05nwhZXhjoZHmgFL0xmFaAEkYAHADftptiStGjLRLBZ5E0AYn7tj5AQsYq2tenOsJSjAEFuYIYUPcYc2DTiyUKsCTUlSMQMN3h47Ig9LATJ5ZQammBGIwxqNhiy6qakWm10ZluSvbfLuGbd3iIGs6Qtqtc21tdobtcBmTw/kP5xoPo81HnSJy2m0G4QpUJ6zVUrVh6uB54ZRctAasyLIB0a3n2zGpe7hko5eJh1pG2BRTbuERRutF15JG31d9QRT5+MZ7rUx+yyh76/BjF7oXJLbsozzXo3UlptD/AGJLDZ5wCKL2Sgdlt2+OwJMslQcMht4co7B5NYwsDqk+X65w60XdvdbtVFMd+cNQucHs4o6/iHxgQ9rlqt26a1rUVBplCAMCbLox5n4wFUxIYTDsMHWZsxEBX2YY4UA8OMaXqT6LHnXZtsvS5eYlZTGHvewOHa5RYlL0BoC0W6YJchC1O0xwRB7zZDlnwjYtXvRZZ5Mv7yZMaef9qhC3N4lgg0PvHrbqZRdtHaPlyEWXJlrLRclUUA/nxh2BDqZvbfQ/Z2rdnOPxoj+YumvGK/pD0ITD+ytMuu51cCnix842oCDgQamL2bUnTclQkuchRRQBJxAA2AK6ig4AxD6S1L0q2DyZjDg0s4/lapj0Hdjl2HRkeZ31Vt8v8A3aeOUtj/AArEvo/WC32UUWxSlptMiaGO+rF6mPQQECkWrIwa0elC2AilmkKNt5nJ/jERuk/SLPm9Wcolr7CkqCOJxveNI9FNKBzAPOEJmjpTdqVKbmin4iLR4R5tTWKUf9RCr6ZW71MTzHjnHoCdqtYn7Visp5yJX+WGz6jaOOdhsvdKQfARavGMQ1fSTe6We4LVwU4iu87+Aiz/ANMSj6wjRD6P9HH/AHOUOV4fAiCt6OtHn/dh/wByb/niOM5bSKHJhDeZaxtb4xp//wDO7B/7JHKZM/zQQ+jawH1Jg5TH+Zhlg8WR2m2D1TXjsjUfRvq0ZEs2icPvpowBGKSswKbC2BPIDfDrQuoVillZvRs5DEpfcstLxuG7kcKHGsWi0Tgoqf1xhtWYzn0tWy8JVlqaH71wDjdFRLXxDH8i74yObJDrfDKhU3qAGp7Q7ROOzwic09rGJ9rmTmqUZzSmfRjqrTuAPeYrhlzLROuyJXUFTtOGNWJOFBnXIbTAu9bt6LrDLs9hlEduaBMdmpeN7FQeAUgUi3/bBvEZHoTXORJlSpLMxZQsrqqzBmFFF24DeqRhTPZFotVptNB0ch2J3ggDnUiMNLRbZNmmkGbLlORiCygkHnCvSgjqnDZ3RR1l6QIJmdFKGytK+TP8IfSrU7KsoEVpViKgE5k4nARqCpXSGlQuCYnfsERlkYlqtTHa2zjCEuXvhQmEHaYipxO2M91y6lobqEhlDVotNqnrE+7ujQTNCpUxQteULvKZJRmEoRUE0HWqMiB6x2wUxFytamVQvRDAAYzhsw9iBEZ/Rto/4VfEf54EZaxTbkBZeMXqXqG3rTlHJSfiRDqVqTJHanMeV0fWNZRsUC0yDeYgbT8Y7YNGzZzrLlIXdsAo2+OAHE4RoP8AVuz0YokyZd7TEm6NmylccPnFs9G+hFVmmBFAGRFaljkCTnQbMqtD4rSmoHo6l2QLNnUmWjOvqy+CV2+8cd1I0BVjqiDiM6QAjscgyCBOqsHgQIk7AjoEGAiQoEdAg92CsIk5AgsHCRJyDBY6I7Egjscgc4Q7CDG/+D+P/wAfjyz4Tfz7G72ufu8NvLM5MMg11miva3S5s2y2hJP7VpThPxFSAIsBWsFCBcYQxjVj0TTWAa2NcX2BQue7FV2Z1PARf/6uWeVIeRLlhUdSr+0wIp1mOJOOG7ZFimTBDO0uAKk4RJlOpuqs6VbWeelEk3hLc0o7HAMorWl2v73CNHm6RCimZ3fWGFst1cFy3w1liDUXnTi5qxr8oCt1CC23BQPidu2CEQCsSFvQS/BwgjqgVyi04o3pf0syWdJCGhmVL0OPRrmORJHcDCWps4tYZFT2QQOVcP1wjmtllS0va3NayrsldwIl9IT4vSHWptjZbFIDU7Nd2ZJHfSkZ5NT5P4EObg3r+u+BGW1Xm60BaFbOxr7Tov8AChhfR+m50+YEaWkuWQSxvOzXQCcDUAHuiC+0c/CJ7VzRcxpZtNPu71ziaA3m5AgDnyhvKyWs5Fo0LKmtZ3QqBemdVQFBuilADndPHdFw0b0cmWEIMumZYUUnabw6vnlSGGhNGXW6RgCaUTghA+nmYnkEdLWZCqUIBBqDtG2OkQ2Njl1qFuk5lCVJ5lSCe+CPKYHCY/I3T5la+cZJ2orCsNEEz2lPND8Q3yhZTMHqIeTmvgV+cCLhYOBCAtJHalTBxoreSMT5QP6SlDtPc/6gKfxgQo6Cx2E5VoVuyytyIPwgxiTtY4RAgQJ2OVjhhlpLSkuQBfPWbsooq7cl7xicBXEw4D6CzZqqCzEKozLEADvMV21aQtLjq3ZAOQpfmnyur4GGEjRsuYQz35rAVLTWvEA5dUmgruAEanCs+UTNp1ssyg3WM0gVPRqSKfiwXzh5Z7Q0xBMmp0S5hGIrvBfYD7uPHhWrXo0vLVJKuCHD9IKjrKcMcMAdnCFpGgy37Z3mke2zFQeRNPCNeA8kladY5daSlac3u4J3ucPCsd0RpCa8wrNVFqpZQtcACBiTnWu4ZGG860yrODWhIFSNgA2nd8YeaClNdM2ZXpJtGofUQdhOFAanixhskEupUQUoMawhaLWqdo47hnDGZMmTQfVTcMz3xhpzSGkEXBRVoqel7VPmNdSigipmHELngqbW4nDnEzPKDAGGUwwI0ssm6oWpagpVsSeJO8w6VqQmY5ASpeCs8EjhMBdDQdDCFaQy03ajLss+aMCspyvEhTTzpEkBXpZLmnVLPNZ8MXY9UZ1Jpu3RM2KTSWi7lA2Uy4fOIubYeoqyrvRJJ6xxrfCKerU5Mb55jlEuuzZTKLkeJYId4jkEv/qv84EZxpmyaMtbYCzuPxFF+LV8o2PVTR9NHypL4ME6w3MSWPmTFbqWZRmCRWtajGLXJa7Sm6EUs9uSyyVM1gktbq3zgoJwFTsqd++JGzWxHAKsCDtBqD3iI62WaXaJEyzzR1JilT37QdhBoe6MW0xqjpPRbF7M8x5IymSScB78nHHiBTjDoeggYbWi1KlWcgAbTlGEaH9Llrl0E1Zc4bfUf6Exb9YtZTOsUq2SkvS60eWdz35UwGm40Fd7CNSaLcaLo7Tkib2HrxutTxIiaVhGB2jSVmkSVlsbShWajIJdzApKJBDsa0fpya0JqOUa5q/pUTZEuYRdvKGI3EqCR5xq8ZmwSrBejoaGqWld8KCaN8YLsyzI3aRG5qD8RCY0fK2S1H4RT4UhUON4joaJEfsKe/3TJg+DQPsg9qZ/3H+bQ4ERGsWmhZ06ovTWN2Wm9jlXht5AxIlpe3dERLRnac/ZUsaKPac7Bw2+YYaOsShi7OZk7C8zOqk0rhwA3Cg84V1f0S1L0xiZ00XmYjEKeGzYANgoNhhzN1bs8sMzkj35jXttagE0rUxrcGaEqfKM1ZLG6zA0BUEmufWJKmoGY3UhppbTKSRMC1Yr1atQAscNgxpUZRGpLldMXkXmKJUChNWqQHNOdaZjA4Vjk6wlpVxg2eOBBvZlr1KZ5HlDtHQ2reuQr0douBaG66qQQ2ZBArXImvDbDm26xKzlZTGoIyyoa0Yc6RWJGrVmkuJlotCuoqFVmUAMwpU3TUm6SO8wdrIZjEWaW0tCADOcEC7j2EOeBwPwpi8RyTOipazpt5j91LarbekmihC8QtQx404xYLVpVmwQUG/bENYNHiWipLqFGzOpOJJrmSSSTtJh/LFMx4fT/WM26ZClnk1NWxMR2uGtMqyySztdQYYdp22Ko2nP54Q9tNsCoTUCgz3DMk7qCMA1t0ubdPLsSJS1WUp9naxHtNnyoNkSP7V6WLQZlZcmUJdey14sRxYEAHujSNW9OS7ZIWamFcGU5qwzEYDbrBdF5akbeEXb0O6RKzpsnYyXx+JSAfJvKMtNbgpaCF4RaZAirPCbzaCphB5uQzO79bIMqhes5FR4AbeUSHlSy2LYDYv14+Qio+kXWSUsl7KrVmvQELjcW8GN47CQKUzxiJ1x13mPelWOoGTThmeCbh73hvihWfR85mwluxJ84U1/RNopZlqcZol0puFWPgooeJiRlPljj+t+MVHVbR01RWcTgKIhJ6oJqaDZUxabKl3eOdPLbFVC9H3/AMf+aBCvRNu8mgQNaZyq3lxriMRFrBitWFl6TcQGNPynHjFjVoIacK0NZWscgOZYny7wzF4eG6vCOWylxgcRtGygIJhvP1bsjChs8r8qBTjicVodsMZF05qnYLaKzpIDn/ayuq3MkYN3gxH6B1ImWQTJUucJ9mepuOAJiEihpgVcHCoIG+D/ANTpS4yJs+RwSYaeDVrBjYtISqdHaZc4VynJdNN95M4Qj5+pKvMVpl4hMFUIcBgBmx2ACprlFc151gtFPs1lkWhJaVDOJT40PqmmP4vDfF5GnLfL/aWS+PakzQf7rYx1dfZa4TknyT/zJREVtqxh8vSduTKZaxzDn4w8la26SXK0Wnvlg/ERulm1xsz9m0SvzEL/ABUiUs+kw4qrKw3qQR5Rdphdl130v6rzX/8Ark/BYu+pmkdNWmYpnASpA7TTJRVm4IpNa8SKc40MWxv0IN9oJ2xai6EqNrH590VPSuibW1qWaqLMVALtXCi8Sb9duVBgMqxZ0mnYY6ZzbzDLgs0z/t7kVl2dKbROmE8qLLHxhC0aItDmsyfJXgELYf8AyN8oeTXJ2nxhuUi8qsNRodFJP2uYpIoTJSWpI3VKtTupCczRFmJqyz5x3zZ8yneqsFPhD0S4VEuLajWx2GWh+6kSpZ3oihv3qV84kJdjrifODSCBAtNqu1AzMIITCFhs8ysEd4TLwJTPSnpW5IEoHGaaHf0YoX8eqp4ExnGg9FGeasaKTdUClWY5KtcK0xMSfpDt5nW1kGISkscTm395qd0L6I0S50nYJIr0csdIaZVS8zk8yFHeIiZ6wav9AGpXq4OpINBkSCAMtsM/RepXSFNyOPhFx0s4mvMBxvlq8mJisejWT/bZrn1ZWPNiv0MFLVXmQkWJwEJywWxyXfvhppnTcuzJjix7KDtN9Bx+cCPLVapchGd2CgZsdp2AbzFD03puZajdWqSfZ2txY/KGOkLdMtD35pFB2VxuqOG88YFma6ahSRxwHls5xbiOrFo3f8K/URN2ayEUouG+vyGHlCejxfGRHJcO5hjEpJXHZ8W88YNOOy0alBjv9X4GvlDtAVyOJ2KMfE0rHQnf+I/IwcLXI18QPmIiLfm+/wCf0gR0S23L5QIkLosEzghGDKwqMh1TmBEja2rSmB4REWK0dHNQ1qK0pXEA4HmMdvnFjXR7MTlTfFDVP09rsLM3RTkZg6NddaVByxBzGIyid0JrvZbSbqM6vSpV0OWFesKimO+K3r/qi88K0si8laA5EHMV2ZCMqttkmyGuurIwyzHgRn3GNRjXpmTPVuyytyIPwhSPONg1stMqnXvgZB+tTvziy6M9IzjtPNXHPCYvgeyO4xJtMAjZsjP9GekVXoC0lzlS8ZZr+b5AxYJGtsk0vB140qviOW6IlNO6vWeZLmMZShwjkMoumt00Ju0rjvin+h+YSbQ5OYQd/XMXRtYbLMDotolXih6pYBqXa4q1CMDFd9F9gEuzhsavRjXlhEF+Dx0zab4QBjtYEeSZtYOzQxlvjCzTDEh2eCh4RaEnlA7/ABMSOjMgj25FzdRzIir6W0eZs9ZSGhKM3aIFchUg/wAt8Q2jdEzVs84tZzaZ6lgt0m7gxUGlQTShyG7KLcM460KVaFYVUgjeIRmvjELqbKK2VaihLMSNxwBHiDEmxjTNdd4bz54VWY5KCx5AVPwg7GK/rxaujsNoORKXB+chP8UQZRoy0h7WsyZmzlubtUjzPlGg2LSCyhNcKDMMsojYVAYi9TwB/LGdaDs6vMRWr1piKKCpBLZgbxn3Rodus3QO0ssOkVgwfAAA4ZMKYXqnvGyKFE6vK04WibQgBwFvArVAuYJoDU1yxh1qHY1EuZMui8zEE7SAzUrC1stjPUs5YCp4YcNkVmx6bmLZxJli5XFn9Yg7Bu24wVLXp/WcSqpLo03L3U57zw8YpyrMmOXYl2ObfrZwEHslgrviVstjGyhPu1B/XfBSTs8oL2qVOxTUn8u2JSy2baJY31Y0PcBXzAg8ixEZ3abKgfEUp5wskvHBSeZqn975CM61hRJ1TTrcqCn76mg7zDhZt0dbq14givkTDVXUYHBtyVr3LDmQjV6qilMb+Df3YiXQ1PZJG/D+FoN9qBNASx9kA4cyMB3mECLx9Y02A3l7zh5mDzbPVaN1BlVHIp8B8YkdC7u/ggRFiwS987xnfIxyBFjIunqVuexQAD8O0csuUSWjNaFTqsbyjDCpYU3gYxFTkAJJ61d5rTkD8Iaz5tRgwpspDOk0KTPlThVWERuldX0mKVdFYHYQCIzSfb2ltVWKNsN44/rdEpo70gT5WE1RNG8YNTlkfKNRk2016M0NTJYyzuPWXzxHjFM0lqdapVfu74G1MfI9aNk0brzY51AzdG26ZhjzOHnE4LLKmCqspruMIeYpssqaMCCNhFD4NBpFpeX2HZPwswj0ZpDViXMFHlqw94A/GKtpH0aWZqlUZD7hI8jUQJkjaUmHtEP+NFbzpWLDYfSJa5YArLIHu0+GES1u9FrD9nN7nX5j6RCWrUC2Jkqv+FqH+9SFJ6zeled60oHkw+kSEr0sj1pL+A+sZ7P1dtadqzzO5Q38MMZlmde1LZeaMIk23Vv0hSbVOWVQo7ZXhStNla50xi7Xo8v2G2GVMSap6yMGGJzBrTvy749J2C2LNlJMU1V1DDkRUfGCk8vQKwlegwMQVPWGewnNdahCAVrSgNTmMd2UIztPt0arKYdW7s3AVYlaNUkVzEVrWy0MdIMHr0SstRsPVGJ74fWy3ymBDX6gHowrC6Gui5hStO3XHdxMKi+6H/8ATyzvWviSYWYwSxyrkmWnsooPMKK+cBjEBWMUj0q2m7ZUT25o8FVm+IEXN3jNPS3aTfs0vZR3416qj5xIPR1aUky5s24rTg92WWAIQFBVueOHfD3TCibZprMalw+NcnUg1rvqD4xU9D6S6GzTyO1eF0cWFAeQu17otmhJZSTY0mDGqu4b33DGoPBodRraNHGzWQhyTMMtAQdjzQDd5gMR3RCWdWXsoaDaQf15xYtcrQ060FExusZj82wQcwMe+OaOs5ABpVuINByJp5Vg5GC6LW8MZZHEUofH+cSayWHau03H6/yg6qqiri5vYHCv63iFlXIqA4OZIphzIx7oy0EqUa1APNsvrCzINoxPs4E9wjl+mZK/iy8fkDCyGvqnmMK9xoTASEmU3sCnvUr5fOOTQKit6vsjrL3jZzwhxMcVxelclbAnwxPnAlD3GTdTI92YHMCJCSprY3lAp7Joe8ZeZhKRbVc4BmPvKadz9nwhWZKU9sh65Cpp3KMz5wd13MV3XhEhum4HxaBCYknj+9/4x2Ioq0zHByRQfXxah3HAU51IhCdZ8zUknOgoD4RLtLY+rTfU/TOGbSymAN4VxXao90VOHA926IK7abNmLo/Nu+nfEBPlTchXuy8f5xerXYy2F3DeTTwpjEZMsjLg5B47e9fn8IQp50e5xJp4mFbFPm2c1lTZi02KTd/dyicbRZBJW9U+1l4HGEptmp2qA+R5GNQJDR3pFtsqga5MHvYHxGHlFksHpYknCdJZTvWjDyofKM9m2PcK8NndDZrMMcKcDEG22HXGwTspqg7mND4NQxLqsl+y6/ryjzm1n747JeYmMt3T8LEfCJPRv9FqcqHkRBH0FX1Ywiza222XlPY/iCt8RXziYsnpOtq5iUw4B1PiGp5RYmpT9U0bOUp5qPpC0rRxkKqBaKMgBgOEZ9ZfTBNHbkn8syv8SxK2f0vyz20mrjtCHvwgxLiss7ocSrIx2RB2XXdJoBSYpr70sHwrWHi6aLesf3h8jFiNtLagy50xnM1lvYlboNDQA0NRugti1GscjrEvMYZBiKcMBjTvh79rrtPj/OAZ4GZA5kQopNaGzQz0jp+zyhV5yDgCCf3RjFN0x6RgKizSSx9uZgv7oxPfSLEvLEAVNABtMY/6S9LS59qTonDrLl3SVyvFmJAO3C7lEXpnS1rtX7WaSvsDBP3Rn31iI+xsNkSTOr+khJmVapRhRwCa0zBwIPgdpi16R0/IUBkfpXp1R1s97E4nlnFGs1hmsaKhMWvV3VxVYNaSA1eqhyrsxyY8otR9oWykgvNr0jG8xO85DdE+Aw3Eb1pe8CaefdCryJguhFW7XrFhjd91ajHnSFks0talm7jgBuAT/WM2tGUoy2aqt1xh1xWhGdAaEd1IXLTr2IAX2kF494OI7g0O2NVwl1HvCgpvC0qeVI5IlLQlnqNoxUDuJr4mBE5Mtc1IY8TUjhXZypCpmGtDVRvpX+9s7xAm40CSqj2uyByI61OKiBKsVRSZMLj2QaLTjjePee6IlJW9br8a4+OI+EAOzCjHozu4/iy8PGEpjIuCId15QVQc2pT4weXLcgX2Db7uAI55nyHCJDKl2tFrvIOJ53jXzMEarYFgK+rtPCp+kFmMB2AScuqQFHMnqj4wqLGWH3hr7oHV79reQ4QEj9iX2R4wIcESxheA/MfrAiTlost4ZkHMHceWRhspPZa6p4ZNxH02cYECECWixEgEMajYeyeBAhnMnAAgSiGGagCo4ima8YECJEDZ2YBqEb0IAJHA5g/rCGz2QHsrwJOBB3GuMCBDAYzrGwOIw23cSPHMd0IzLCDiOtuOfmcBAgQg2n2MjZQb86cwIZzLDjjieH0GyOwIQReyU2U54QjMsVM8PIQIESJNZhlTOCfZDAgRIT7NXDODrZj+s4ECJD9EdpPnXyhVLOTnlxzgQIkXSwDPLyh1KsJ3V45QIEIO5Oiandy/WMPbNo0br3EDDzw8CYECAxL2TR9MRReAy7/5Uh2ozVgGO0DHxBy74ECM2tFrOG33R7Jx/wBO6HLTVwDjPIDrV7s++nfAgRVDK5BoMBuY1P8ALvJjs50NDMAwOBONDsocwYECBCiY47FSP+ZWvdhXxgsx5bj7xbppS9u/OMhzpHYEBEkM1AJRLqPWfKnBwOt4HnBpqVwdSuPcedOqeR8IECDUPLtmN1aPTA3fV4E9mvDAwWaUPVJMuuypWvAbD3QIEKcFmG5P3B9YECBBpx//2Q=="/>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2" descr="data:image/jpeg;base64,/9j/4AAQSkZJRgABAQAAAQABAAD/2wCEAAkGBhQRERUQEhIQFBUWFRAWDxYWERoSEBYTFBcVFBgTFBcXJyYhFxklGRMSHy8gJCcqMCwtFR4xNzAqNSYsLSoBCQoKDgwOGg8PGTQkHiUtLCwvLyoqNSwsLCwtNDUsLSwqLCw1LCksLCwsLCwpLCwsLCwsLCwsLCwsLCwsLCksKf/AABEIAKQBMwMBIgACEQEDEQH/xAAcAAEAAgIDAQAAAAAAAAAAAAAABgcEBQEDCAL/xABHEAABAwIBCAUKBAQFAgcAAAABAAIDBBESBQYTFyExUpMHIkFR0jI1VGFxcnOBsrMUNJGxIzNCoSQlNmJ0w/EVFlODksLE/8QAGgEBAAMBAQEAAAAAAAAAAAAAAAEDBAIFBv/EAC0RAAIBAgUEAgICAgMBAAAAAAABAgMTERIyUVIEFDFxIZFBgWGxQqEzYvAi/9oADAMBAAIRAxEAPwC8VGc9M+I8nsFxjldfRxg23f1OPY39+zttJSV51z4yi6evqHuN8Mjo2epsZLAB8wT7SVfQpqpLB+CmrPJH4NhW9KVfISRK2MdgZG2w+bw4rG1jZQ9Kfy4/Co2i9K1DivoxXJbkk1jZQ9Kfy4/CmsbKHpT+XH4VG0U2ocV9EZ5bkk1jZQ9Kfy4/CmsbKHpT+XH4VG0S1DivoZ5bkk1jZQ9Kfy4/CmsbKHpT+XH4VG0S1DivoZ5bkk1jZQ9Kfy4/CmsbKHpT+XH4VG0S1DivoZ5bkk1jZQ9Kfy4/CmsbKHpT+XH4VG0S1DivoZ5bkk1jZQ9Kfy4/CmsbKHpT+XH4VG0S1DivoZ5bkk1jZQ9Kfy4/CmsbKHpT+XH4VG0S1DivoZ5bkk1jZQ9Kfy4/CmsbKHpT+XH4VG0S1DivoZ5bkk1jZQ9Kfy4/CmsbKHpT+XH4VG0S1DivoZ5bkk1jZQ9Kfy4/CmsbKHpT+XH4VG0S1DivoZ5bkk1jZQ9Kfy4/CmsbKHpT+XH4VG0S1DivoZ5bkk1jZQ9Kfy4/CmsbKHpT+XH4VG0S1DivoZ5bkk1jZQ9Kfy4/CmsbKHpT+XH4VG0S1DivoZ5bkk1jZQ9Kfy4/CmsbKHpT+XH4VG0S1DivoZ5bkk1jZQ9Kfy4/CmsbKHpT+XH4VG0S1DivoZ5bkk1jZQ9Kfy4/CmsbKHpT+XH4VG0S1DivoZ5bkmj6SsoA3/Ek+2OMj6VOcy+lbTyNp6sNa9xAjkbsY5x3NcD5JPYb2PqVQIFxOhCSwwwO41ZRfk9UAotHmjlN09FBM49Z0bcZ73Dqk/MglcLx28Hgz0V8rE3jty80Zw/m6j49R9x69Lu3LzRnD+bqPj1H3Hrd0epmXqfCNel0Vl5FEeTMksyi2GOWomfZrni4jDi4ADtAszstcu37ltnPKZYxzFaHu/7oprlHpJNXBLDV0tO8uY4QyMBY+N/9Luti3G24j5qGRRFzg1oLnE2aACXEnsAG0lTFt+VgGl+GfKLcVOZ9ZGzSPpZ2tAJJwE2A7XAbQPaFgUOTJZ8QijfJhbifgaXWbxG3YpzJ/OJGDMZFsRm5U6D8T+Hl0Nr6TD1cPF34fXuXQ/JUohFQYpBE44WyYToy65Fge+7XD5FMUMGYqLIocnyTv0cMb5HkEhrW4nWG82C+WUUjpNCGPMmIswYTjxg2Lbd9wdinEjA6UWzpM2KqWR8UdPM57DaUYLYDa9nE7Abd5WPUZJmjl0D4ZWym1oyw6Q33WbvN/UozLcnBmIi2eUc2aqnYJJqeaNpt1nN6tzuBI3H1FaxSmn4Iaw8nBKYh3j9VJ818+pKGN0TIKeQOfjJe04gbBtrjs6v9yrDpc83PyTJlE09PpGPwhmE6MjSMZt7dzyqZ1JRen/ZZGCl+f9FK39i5Uqzk6QJK6HQOp6dgxMdiY047t3AX77rXtzKrizSCkqMPwzit7vlf2Xal8f8A18fs5cePyaVFy5pBsQQRsIOwgjsK2uT80quduOKmmc07nYMLT7C6wPyXTaXkhJvwalFkV+TpYH6OaOSN1r4XtLTY9ovvHrXLMmSuiM4ikMQcGukDSWBxtZpPf1m/qFOKIwMZFtqjNOrjj0z6WdrLXLiw7B3uG9o9ZC6smZu1NSC6CCWQDeWt6t+652X9W9RmXnEnK9jXIu2qpXxPMcjHMe02c1zS1wPrBXUpICIiAIiIAiIgCIiAIiIC/ejvzbTe4763InR35tpvcd9bkXz9XXL2z1oaV6JU7cvNGcP5uo+PUfcevS7ty80Zw/m6j49R9x69Do9TMvU+Ea9TbM/PyOGA0NbFpqZxNtmJzMRxEFp8puLrC1iDuvstCVLG9GlVJBFU04ZOyWNj7NeGvYXC5YQ4gGx2XB7DsC2VMrWEjNDNjjE2+WOjyCeB1XkubStbcvhJxOFtpa0mzg4D+l209/fz0bRNp6OsyoWhz4muZDfcCGB5/UuYD6ge9bXMPIsuSYqmsrbRMLGBrMYc9xaXEeSSLm9gL32nctb0azsqaWsyY5wY+YOfF3XcwNNrb8Jaw27ie5ZnJuLWOKWHz/ZcksyeGD+SPUnSPXxy6U1Dn7buY8AxEd2EWwj3bWUh6H5A+rqnOa2zoiXNA6tnSXLQO7bZaak6La58ujfEI2g9eVz2mMDiFjd3st7bLc9EUOCrq2BwcGxOaHDyXBslsQ9Rtf5qypkySy/6OYZsyzEey50hVVSZGiQxwPaWNhDW4BEdzd1723n9LBbzKX+m6f8A5Dvu1Crxu4ewKzsk5POUMgimgs6aCVziy4BP8R7wNu67ZDYntbZTUUYKOHjFEQbljjsaboi85N+FN/8AVdOTPPo/50v3HqTdGmZk1LUioqsMJc2RkETnAyvJF3GwOwAN9vs7Yzkzz6P+dL9x65zJylhsTg1GOO5t+kTPaoirJKWnfoGRuaXmOwfI97GvL3m3c4C3q232W3mW87nsyXTZQayM1MjdCJSwXjLg7SOaPWYt27b8jBOkrzpU+9F9mJbrOD/T9D8Y/wD6FGSOWHx/7A6zPGRtOjbLc1e2qpKp5mYYgRjsSMV2kX7toPqI2Kq7KxehX8xUfBb9art29WwWE5JfwVzeMIt/ycKyMnf6an+L/wBaJVurIyd/pqf4v/XiSt/j7RFP8+mY3RDkZsk81S5mMwMaYm7P5r8ViL7LgMNr7sV+xZTqfL5m/EYZ73vo9NHoLb8GDFa3Z3+tYXRLlZjJpqSV2EVLA1hvbrtxDCD2OIe63raB2hYVZmLlOOQxhlRIAbNeya7HDcHXLtnsNrKuX/I8cP2WLQsMf0bHpgyc2OphnDQ100ZMo39eMgXPebOA9eFdTMq5ariJYvxIYR1NEBBDYcJNsXtuVpK3IklLV08dedjjA+UGTSYYjJZwcd25rrgX2KddIWT8pSVDBSac0+BgiEEmBgdtvjsR3ixOy1vWnwlGPw/5Y+W2/n0jG6QYJXZIpZatlqlkoY8nDisRKDfDs6wZG7YmZWVfwuRKioDGPdHOSwO8nGdA1rj7C4O+XZvXOe9JJDkSCKaUSysqGiZ2MyWedM4sLjtJaHBvyWvyP/pyr+O366ZcL5hh/wBjp/Esf4O7o5z1qp68QzzOlZM2W7XAYQ5rTIC0AdUWa4WGzatfnZnxUQ1Lqald+GhpnujijjADTgNi52zrXI3bvabk4PRf50p//f8AsyrWZ4/n6v8A5E/1lW5I3fH4K80snn8kv6WWiSKhq8ID5YjpLdvVjkA+Re/9VXKsbpM/IZM+EPtQquV1Q0L9nNXUERFcVhERAEREAREQBERAX70d+bab3HfW5E6O/NtN7jvrci+fq65e2etDSvRKnbl5ozh/N1Hx6j7j16XduXmjOH83UfHqPuPXodHqZl6nwjXrMoMsTwX0M00V9+CRzAfaAbFYaL0GsTGZVflWacgzSyykbsby+3svuWPHIWkOaSCDcEGxB7wRuK+UTAGxqs5KqVmjkqah7O1rpnFp9ovt+axaPKEkJJikkjJGFxY8sJaew4d4XQijBE4sLIocoywOxwySRutbEx5YbdxI3hY6KSDNfluodKJzPOZRsbJpXaQDdYOvcD1LGZVPD9IHvD74g8OIfivfFi33v2rrRMEMTsqal8jjJI5z3O2uc5xc4ndtJ2ncF9yV8jo2xOkkMbSSxheTG0m9y1u4bz+pXQiYAyKPKEkJJikkjJFnFjywlvccO8LHREAWQ3KEojMIkkEZN3R4zoye8t3E7B+ix0QBbSPOqra3AKuqDbWA0793dvWrRQ0n5CbR9yyueS5znOcd5cS5xPrJ2lZ1PnHVRs0TKmoYy1g1szg0DuAB2fJa5EaTGLO91fIY9EZJDGHF4YXkx4zvdh3X2nb60ZlCQRmESSCNxBfGHkRki20t3E7B+gXQinAYnbS1b4niSN72PF8LmuLXC4tsI27iR818Sylzi5xLnEkuJN3EnaSSd5XyiAyKnKEsjWskkke1gtG1zy5rB3NB3DYN3csdEQBERAEREAREQBERAEREBfvR35tpvcd9bkTo78203uO+tyL5+rrl7Z60NK9EqduXmjOH83UfHqPuPXpd25eaM4fzdR8eo+49eh0epmXqfCNeinubHRsJomzVD3tDwHMYywdhO0FziDvG2wHb8lu9VtJxVPMb4Vol1NOLwKVRk1iVOitjVbScVTzG+FNVtJxVPMb4Vz3dMmxMqdFbGq2k4qnmN8KaraTiqeY3wp3dMWJlTorY1W0nFU8xvhTVbScVTzG+FO7pixMqdFbGq2k4qnmN8KaraTiqeY3wp3dMWJlTorXf0WUpGx9QD2HG0/2wqAZz5tvoptG442uGKJ4FsQvaxHY4HePZ3qynXhN4I4lSlFYs06Kx8i9FjDGHVL5MZAJYwhobfsJINz+nzWx1W0nFU8xvhXD6qmngdKhNlTorY1W0nFU8xvhTVbScVTzG+FR3dMmxMqdFbGq2k4qnmN8KaraTiqeY3wp3dMWJlTorY1W0nFU8xvhTVbScVTzG+FO7pixMqdFbGq2k4qnmN8KaraTiqeY3wp3dMWJlTorVn6K6YghslQ09hLmvHzGEX/VQCuzaliqvwdg55c0RkbGuDtzh3C1791j3KyFeE/BxKlKPk1KK0aLopgDRpZZnu/qLC1jL+oEE29q79VtJxVPMb4Vw+qpnViZU6K2NVtJxVPMb4U1W0nFU8xvhUd3TJsTKnRWxqtpOKp5jfCmq2k4qnmN8Kd3TFiZU6K2NVtJxVPMb4U1W0nFU8xvhTu6YsTKnRWxqtpOKp5jfCmq2k4qnmN8Kd3TFiZU6Kz6/oqhLDoZZWv8A6cZD2E9xsAR7R+hVa1VM6N7o3izmOLXjuINiFbTqxqaSudNw8l8dHfm2m9x31uROjvzbTe4763IvEq65e2enDSvRKnbl5nzj/NVPx6n7j16YduXmfOP81U/HqfuPXodHqZl6nwi9KUWYwf7WfsF2rrp/Ib7rf2C7FhZpCIigBERAEREAREQBQfpGb/GofjEfLHCpwoR0i/zqD45+uFX0P+Rfv+iurpJwVwuSuFQWBERAEREAREQBERAFD8qN/wA6pfgS/wBhOpgohlTz1S/Al/adW0vL9Mrn+PaJeiIqiwIiIAiIgCIiAIiIAqUz5H+YVHvt+hiutUrn15wqPfb9DFs6PW/Rn6jSi3+jvzbTe4763InR35tpvcd9bkWKrrl7ZphpXolTty8z5x/mqn49T9x69MO3LzPnH+aqfj1P3Hr0Oj1My9T4RetP5Dfdb+wXYuun8hvut/YLsWFmk5bvHtChGbVfO9sEwfVPGCrdWmUO/DkNx6PRF48vGGj+HcYcV+xTYFYlFkxkMIgYCGAOaAXEmziSdp9bioBqoM4JnMp/4MTZKrrQtMrixkYi0znSuDdrrWAa2/lDaLErinzllke2BkUWnx1bZQ6VwgaKYxAlrg0udi08NursDnX8mx2M2Q43RxR9duhw6B7HlsrMLNHsd23ZcEG4N9oXUc2obMDdKxzDK5sjJnNmJmN5ccl7uxkAm/a0EWsLAa/M/Kj3RwxPBxOjrZHEvLnAsq3R4L9oAfa/+0L6yXnLLUiPRRRAmmpaibHK5oH4jHhjjIabm0UhxGw8nZtNstmasDWxsZpWCIStZgmexxjlfpHxucDdzS4A94sLELmPNaFojDDNHo444RgnewvijvgZKWnrgXdbt6x27UB8Zu1s8jqkTaItjqZo4sJOINbhs0iw2WO/adpW6WJS5MZHJJIwvGldjkbjJix2AL2s3NccIvbfZZaAKEdIv86g+OfrhU3UI6Rf51B8c/XCr6Gtfv8Aorq6STZzVDo6OpkY4teynqXMcN7XNjeQ4esEArVy1DqWSmdpZpI5hMJ2SP0pGjp31AljLtoP8ItIvY4xuIW/rqNs0ckLwSyRj2PANiWvBaQCN2wlYdFm/FG7HeWVwY5jXTSumLWOtiY0ONmg2F7DbYXvZUFhpo883mMy6AOboPxAw6TqsaYy+N5cwAyaN7nNwkhxjcO4nLr868DnNa1rhpooInkuLHSOhdUSOIYCcLWBu4ElxI2AXWxoMjMhGFrpnMw4GxvldJE1nC1ruy2zbc22bl0QZswRwMp2CRrY3Y4nCV2mbJd3XEm/FZzht7DY3GxAas5wEvinka9jY2ZTMobiwvbCyJ4kYHhpcC03FxsJI7LruqM55YW4poYhjpqiohDJXO2wMbIYZCWjaWvHWGzqn1X23/g8Zw4y+QtbM28jy8lswAeHX2EENAtuAWvqc1GaGWNjpHPdTzU8JlldI2NkjbYG3uQ24Zc7SQwbTYIDrrM5JYdJpYI8QhbNEGSlwI0rYnRPLgLPBew3Gw37LbfiuzkqIdOXwQWpmxSTFs7jiikvsjBYOuMMl8VgcI4urnMzYhs8O0r8bGMJfM57mxsdjbGwuN2txbe89pNgsmtyLFKJg8OOnYxk1nEXazFYDh8t25AauszqLZpI2R42wyxRSACQzOLxG5zow1pbZrZWmznAnC7dsv8ATc4pcbSYoxE6rlpQdKTJja6RjZMOG2EujAIvfaT2bdk/I7NK6ZrpmF7mulayUsjkc0Boc9o3nC1oNrXDQDeyHIsVmizrNnNQ3rH+cXukv7MT3bEBh5qV080Lnz6MnTVTGlhO6OeaOxBAGwMaAd5Audq1WVPPVL8CX9p1I8n5LZBjwF9nvc8tLy5jXPc57tGD5ILnucQO0qOZU89UvwJf2nVtLy/TOKn49ol6IiqOwo4+Z8dYTUOqBG+WJtG9kn+FAc1jBBMweS4yY+s4EHE0BwOxSNa6TIUbpRK507rPbI2MzvMAkabteIybXBAIG4EXtdAa5mcsppHV2hjMWjdJA3SnTEBwDQ8FuEFzbnYersG3eNjT18mmZBKyMOdFLISx5c0YJI2Bu0C+yTae8LpZmvCGPjBm0bw5uj0z9CxrnB5ETL2ZtHy3Cw2LJyhkdkz2yOMrXND2gxyuiJY8tLo3Fp2tJY029WwhAaSLO2aSJsscEZ/wUVZIHTFoAdpCYm2abu/hmzjYd62WS8svkm0UkbGYoI6iLDIX9R7nMwPuBZ4sDsuNp7rntps3oY2aNrXBv4dlN5ZJ0LMYDb9/8R21ZEOTGNkEoBxCJsI6xI0bXFwFu+53oSZSIiEBUrn15wqPfb9DFdSpXPrzhUe+36GLZ0et+jP1GlFv9Hfm2m9x31uROjvzbTe4763IsVXXL2zTDSvRKnbl5nzj/NVPx6n7j16YduXmfOP81U/HqfuPXodHqZl6nwi9afyG+639guxddP5Dfdb+wXYsLNIWhlBnrZYXSStjhhp3NbHK6EvfO6YF73MIcQ0QgAXtcuO3ZbfLAyhkSOZ4kJlY8NLQ+KZ8EmAm+AujIxNvtsb2O5QDS5Oy86HqTEvjZVVtOZnG8mGGMzxlx/qOFssZJ2l0Y7Tt4hzxe6HGYWtkZT1s1TGXH+G6nIa2O/bjJvfuBW4qM3Kd9P8AhXRjRXDsOJ18QdjxF18RJcSSSbnEb3uVy7IEJdUOwbalobU9YjE0MMdht6vVJ3W796A1lXnRJBpBNFHibDDLEI3ucP4s34cRvJF7h7mdZo2gmzbgAjnHMAW6FrnaamijcWywQvE+IX/itxAsLDcC+wt7TYbaqyLFKXF7MWKLQu6xAMYdjA2HYQ7aHDaLDakeRmAAF0z8MjJGmSZ8jg9nkkFx3bTs7e26Ay4cWEY8OKwxYb4MXbhvtt7V9oiAKEdIv86g+OfrhU3UI6Rf51B8c/XCr6Gtfv8Aorq6ScFcLkrhUFgXTVUgkbgJkaLg3ZI6J3/yYQbepdyICF5Kyw+KKnY10kks1M2eV8zqiobswtAa1mItLnPNzsAA3E2Cza/O50bI5cDBdlK+WBwkNSzTPDCHWbhitc2x+VhO5bV2b0WGNrdIzRMMcTo5nxyCM2uwuabuacLTtvtaDvXzU5tQyElwkOJsTZBppA1+h2xmQX67mncTt772QGDW5fnY6UshhcyKohp+tK5sjzKIQHCwIaGunbe97gG1rbdhkfKL5DNHI1gfDKI3FhJY4Oiima4Yto2SgEd7V3yZKjdju09eWOZ/WO2WMxlrvV/Jj2btnrK7KeiYx0j2ixlc18puTdzWMiB27urGwbO5Ad6IiAKIZU89UvwJf2nUvUQyp56pfgS/tOraXl+mVz/HtEvREVRYfMp6p9h/ZQfN3Lkwomwvlc+pkjojSvecT3CuYCHk9uje2pJ/2whTki+xa+nzfgY6B7Y+tTRmKmJJJZGWtZbb5XVaBc3O095QGiyVlqSOihOlY+QurQDNpJZniGeVjbNiBc6zQ0F3Zs33WbBnM55pnYGRRzw00jXSYiHPm2mBj2jC2RowkYvLxgAbCs3/AMtQgMa0SN0emwFkr2Owzv0krHFpu5rn2JB7ha1l9DN+K0bRpAyIQtZGJniG0NjHiZezi0hp28IvewQGkpM4p44nOm0T3OraimgwteQ3DLOOu1gLnMayI2DRc2FzvIyo84J36ONsLBI+WojxPEkURbExsgma17Q8tIdbDxAi9hdbB2bkJxi0lnyCUgTPAZMCXaWGx/hOLnEktte5vdd8WSmNLHXkc6MyFjnyukdeQYXXLjtFtltw7LIDMCIiAKlc+vOFR77foYrqVK59ecKj32/QxbOj1v0Z+o0ot/o78203uO+tyJ0d+bab3HfW5Fiq65e2aYaV6JU7cvM+cf5qp+PU/cevTDty8z5xj/F1Px6n7j16HR6mZep8IvWn8hvut/YLsWLkqrbLBHIw3a5jCP0Fx7Qbj5LKWF+TSgiIoAREQBERAEREAUI6Rf51B8c/XCpuq/6TMoNbPSC+2NxleO0NxR2/XA79Ff06xqL9lVXQWCVwuGSBwDgQQQC0jcQdoI+S5VBaEREAREQBERAEREAUQyp56pfgS/tOpeoLljKjG5bp7uHUj0bz2B8glsDzGfqrqKxb9MrqeF7ROkRFSWBERAEREAREQBERAFSufXnCo99v0MV1Kj876psldO9hBaZLAjccIDCR6rtK29Hrfoz9RpRcvR35tpvcd9bkTo78203uO+tyLDV1y9s0w0r0Sp25eac422rKgH/16j7jl6XVI9Kmar4Kl1U1pMUpBcQNjJDsId3A7we8kLd0skp4P8mfqE3HEjeRs6amkBbDJZpNy1wD2X7wDuPsW01l1vFFyQoqi3unBvFoxqcl4ZKtZdbxRckJrLreKLkhRVFFmnxRNyW5KtZdbxRckJrLreKLkhRVEs0+KFyW5KtZdbxRckJrLreKLkhRVEs0+KFyW5KtZdbxRckJrLreKLkhRVEs0+KFyW5KH9JVaRbHGPWIW3/uo5VVT5XmSRznucbuc43JK6kXUYRj4RDk35Zu8k55VVMzRxy9QeS17Q9o92+0D1BZ+sut4ouSFFUXLpQbxaJU5L8kq1l1vFFyQmsut4ouSFFUSzT4oXJbkq1l1vFFyQmsut4ouSFFUSzT4oXJbkq1l1vFFyQmsut4ouSFFUSzT4oXJbkq1l1vFFyQmsut4ouSFFUSzT4oXJbkmm6R61wI0jG37WxNDvkdtlG5JC4lziSSSXEm5JO8kneV8ouowjHwjlyb8skVF0gVkTQwShwGwY2B7re8dp+ayNZdbxRckKKoubUH/ijq5LclWsut4ouSE1l1vFFyQoqiWafFC5LclWsut4ouSE1l1vFFyQoqiWafFC5LclWsut4ouSE1l1vFFyQoqiWafFC5LclWsut4ouSE1l1vFFyQoqiWafFC5LckNfn7WTMLHShrTsdgYGEjuxDb+hUeRZ+Q8iSVczYIgS5x2m3VY3te7uA/vu7V0lGC+PgjFyZeHR4z/Lab3D/dzii3uTMmNghjhb5MbGsb7Gi231ovCms0mz1I/CSMxddRTtkaWPa1zSLOBFwQewg71wi6BDa3opoXuLgySP1MkIb8gb2+SxdUNFxVPNHhREdeov8AJnNqGw1Q0XFU80eFNUNFxVPNHhRFHcVeQtQ2GqGi4qnmjwpqhouKp5o8KIncVeQtQ2GqGi4qnmjwpqhouKp5o8KIncVeQtQ2GqGi4qnmjwpqhouKp5o8KIncVeQtQ2GqGi4qnmjwpqhouKp5o8KIncVeQtQ2GqGi4qnmjwpqhouKp5o8KIncVeQtQ2GqGi4qnmjwpqhouKp5o8KIncVeQtQ2GqGi4qnmjwpqhouKp5o8KIncVeQtQ2GqGi4qnmjwpqhouKp5o8KIncVeQtQ2GqGi4qnmjwpqhouKp5o8KIncVeQtQ2GqGi4qnmjwpqhouKp5o8KIncVeQtQ2GqGi4qnmjwpqhouKp5o8KIncVeQtQ2GqGi4qnmjwpqhouKp5o8KIncVeQtQ2GqGi4qnmjwpqhouKp5o8KIncVeQtQ2GqGi4qnmjwpqhouKp5o8KIncVeQtQ2GqGi4qnmjwpqhouKp5o8KIncVeQtQ2PuLoiogbn8QfUZdn9gFLMi5AgpWYIImsB322uJ73OO0/Moim5Oepk5Ix8I2SIiEn//2Q=="/>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4" descr="data:image/jpeg;base64,/9j/4AAQSkZJRgABAQAAAQABAAD/2wCEAAkGBhQRERUQEhIQFBUWFRAWDxYWERoSEBYTFBcVFBgTFBcXJyYhFxklGRMSHy8gJCcqMCwtFR4xNzAqNSYsLSoBCQoKDgwOGg8PGTQkHiUtLCwvLyoqNSwsLCwtNDUsLSwqLCw1LCksLCwsLCwpLCwsLCwsLCwsLCwsLCwsLCksKf/AABEIAKQBMwMBIgACEQEDEQH/xAAcAAEAAgIDAQAAAAAAAAAAAAAABgcEBQEDCAL/xABHEAABAwIBCAUKBAQFAgcAAAABAAIDBBESBQYTFyExUpMHIkFR0jI1VGFxcnOBsrMUNJGxIzNCoSQlNmJ0w/EVFlODksLE/8QAGgEBAAMBAQEAAAAAAAAAAAAAAAEDBAIFBv/EAC0RAAIBAgUEAgICAgMBAAAAAAABAgMTERIyUVIEFDFxIZFBgWGxQqEzYvAi/9oADAMBAAIRAxEAPwC8VGc9M+I8nsFxjldfRxg23f1OPY39+zttJSV51z4yi6evqHuN8Mjo2epsZLAB8wT7SVfQpqpLB+CmrPJH4NhW9KVfISRK2MdgZG2w+bw4rG1jZQ9Kfy4/Co2i9K1DivoxXJbkk1jZQ9Kfy4/CmsbKHpT+XH4VG0U2ocV9EZ5bkk1jZQ9Kfy4/CmsbKHpT+XH4VG0S1DivoZ5bkk1jZQ9Kfy4/CmsbKHpT+XH4VG0S1DivoZ5bkk1jZQ9Kfy4/CmsbKHpT+XH4VG0S1DivoZ5bkk1jZQ9Kfy4/CmsbKHpT+XH4VG0S1DivoZ5bkk1jZQ9Kfy4/CmsbKHpT+XH4VG0S1DivoZ5bkk1jZQ9Kfy4/CmsbKHpT+XH4VG0S1DivoZ5bkk1jZQ9Kfy4/CmsbKHpT+XH4VG0S1DivoZ5bkk1jZQ9Kfy4/CmsbKHpT+XH4VG0S1DivoZ5bkk1jZQ9Kfy4/CmsbKHpT+XH4VG0S1DivoZ5bkk1jZQ9Kfy4/CmsbKHpT+XH4VG0S1DivoZ5bkk1jZQ9Kfy4/CmsbKHpT+XH4VG0S1DivoZ5bkk1jZQ9Kfy4/CmsbKHpT+XH4VG0S1DivoZ5bkk1jZQ9Kfy4/CmsbKHpT+XH4VG0S1DivoZ5bkk1jZQ9Kfy4/CmsbKHpT+XH4VG0S1DivoZ5bkk1jZQ9Kfy4/CmsbKHpT+XH4VG0S1DivoZ5bkmj6SsoA3/Ek+2OMj6VOcy+lbTyNp6sNa9xAjkbsY5x3NcD5JPYb2PqVQIFxOhCSwwwO41ZRfk9UAotHmjlN09FBM49Z0bcZ73Dqk/MglcLx28Hgz0V8rE3jty80Zw/m6j49R9x69Lu3LzRnD+bqPj1H3Hrd0epmXqfCNel0Vl5FEeTMksyi2GOWomfZrni4jDi4ADtAszstcu37ltnPKZYxzFaHu/7oprlHpJNXBLDV0tO8uY4QyMBY+N/9Luti3G24j5qGRRFzg1oLnE2aACXEnsAG0lTFt+VgGl+GfKLcVOZ9ZGzSPpZ2tAJJwE2A7XAbQPaFgUOTJZ8QijfJhbifgaXWbxG3YpzJ/OJGDMZFsRm5U6D8T+Hl0Nr6TD1cPF34fXuXQ/JUohFQYpBE44WyYToy65Fge+7XD5FMUMGYqLIocnyTv0cMb5HkEhrW4nWG82C+WUUjpNCGPMmIswYTjxg2Lbd9wdinEjA6UWzpM2KqWR8UdPM57DaUYLYDa9nE7Abd5WPUZJmjl0D4ZWym1oyw6Q33WbvN/UozLcnBmIi2eUc2aqnYJJqeaNpt1nN6tzuBI3H1FaxSmn4Iaw8nBKYh3j9VJ818+pKGN0TIKeQOfjJe04gbBtrjs6v9yrDpc83PyTJlE09PpGPwhmE6MjSMZt7dzyqZ1JRen/ZZGCl+f9FK39i5Uqzk6QJK6HQOp6dgxMdiY047t3AX77rXtzKrizSCkqMPwzit7vlf2Xal8f8A18fs5cePyaVFy5pBsQQRsIOwgjsK2uT80quduOKmmc07nYMLT7C6wPyXTaXkhJvwalFkV+TpYH6OaOSN1r4XtLTY9ovvHrXLMmSuiM4ikMQcGukDSWBxtZpPf1m/qFOKIwMZFtqjNOrjj0z6WdrLXLiw7B3uG9o9ZC6smZu1NSC6CCWQDeWt6t+652X9W9RmXnEnK9jXIu2qpXxPMcjHMe02c1zS1wPrBXUpICIiAIiIAiIgCIiAIiIC/ejvzbTe4763InR35tpvcd9bkXz9XXL2z1oaV6JU7cvNGcP5uo+PUfcevS7ty80Zw/m6j49R9x69Do9TMvU+Ea9TbM/PyOGA0NbFpqZxNtmJzMRxEFp8puLrC1iDuvstCVLG9GlVJBFU04ZOyWNj7NeGvYXC5YQ4gGx2XB7DsC2VMrWEjNDNjjE2+WOjyCeB1XkubStbcvhJxOFtpa0mzg4D+l209/fz0bRNp6OsyoWhz4muZDfcCGB5/UuYD6ge9bXMPIsuSYqmsrbRMLGBrMYc9xaXEeSSLm9gL32nctb0azsqaWsyY5wY+YOfF3XcwNNrb8Jaw27ie5ZnJuLWOKWHz/ZcksyeGD+SPUnSPXxy6U1Dn7buY8AxEd2EWwj3bWUh6H5A+rqnOa2zoiXNA6tnSXLQO7bZaak6La58ujfEI2g9eVz2mMDiFjd3st7bLc9EUOCrq2BwcGxOaHDyXBslsQ9Rtf5qypkySy/6OYZsyzEey50hVVSZGiQxwPaWNhDW4BEdzd1723n9LBbzKX+m6f8A5Dvu1Crxu4ewKzsk5POUMgimgs6aCVziy4BP8R7wNu67ZDYntbZTUUYKOHjFEQbljjsaboi85N+FN/8AVdOTPPo/50v3HqTdGmZk1LUioqsMJc2RkETnAyvJF3GwOwAN9vs7Yzkzz6P+dL9x65zJylhsTg1GOO5t+kTPaoirJKWnfoGRuaXmOwfI97GvL3m3c4C3q232W3mW87nsyXTZQayM1MjdCJSwXjLg7SOaPWYt27b8jBOkrzpU+9F9mJbrOD/T9D8Y/wD6FGSOWHx/7A6zPGRtOjbLc1e2qpKp5mYYgRjsSMV2kX7toPqI2Kq7KxehX8xUfBb9art29WwWE5JfwVzeMIt/ycKyMnf6an+L/wBaJVurIyd/pqf4v/XiSt/j7RFP8+mY3RDkZsk81S5mMwMaYm7P5r8ViL7LgMNr7sV+xZTqfL5m/EYZ73vo9NHoLb8GDFa3Z3+tYXRLlZjJpqSV2EVLA1hvbrtxDCD2OIe63raB2hYVZmLlOOQxhlRIAbNeya7HDcHXLtnsNrKuX/I8cP2WLQsMf0bHpgyc2OphnDQ100ZMo39eMgXPebOA9eFdTMq5ariJYvxIYR1NEBBDYcJNsXtuVpK3IklLV08dedjjA+UGTSYYjJZwcd25rrgX2KddIWT8pSVDBSac0+BgiEEmBgdtvjsR3ixOy1vWnwlGPw/5Y+W2/n0jG6QYJXZIpZatlqlkoY8nDisRKDfDs6wZG7YmZWVfwuRKioDGPdHOSwO8nGdA1rj7C4O+XZvXOe9JJDkSCKaUSysqGiZ2MyWedM4sLjtJaHBvyWvyP/pyr+O366ZcL5hh/wBjp/Esf4O7o5z1qp68QzzOlZM2W7XAYQ5rTIC0AdUWa4WGzatfnZnxUQ1Lqald+GhpnujijjADTgNi52zrXI3bvabk4PRf50p//f8AsyrWZ4/n6v8A5E/1lW5I3fH4K80snn8kv6WWiSKhq8ID5YjpLdvVjkA+Re/9VXKsbpM/IZM+EPtQquV1Q0L9nNXUERFcVhERAEREAREQBERAX70d+bab3HfW5E6O/NtN7jvrci+fq65e2etDSvRKnbl5ozh/N1Hx6j7j16XduXmjOH83UfHqPuPXodHqZl6nwjXrMoMsTwX0M00V9+CRzAfaAbFYaL0GsTGZVflWacgzSyykbsby+3svuWPHIWkOaSCDcEGxB7wRuK+UTAGxqs5KqVmjkqah7O1rpnFp9ovt+axaPKEkJJikkjJGFxY8sJaew4d4XQijBE4sLIocoywOxwySRutbEx5YbdxI3hY6KSDNfluodKJzPOZRsbJpXaQDdYOvcD1LGZVPD9IHvD74g8OIfivfFi33v2rrRMEMTsqal8jjJI5z3O2uc5xc4ndtJ2ncF9yV8jo2xOkkMbSSxheTG0m9y1u4bz+pXQiYAyKPKEkJJikkjJFnFjywlvccO8LHREAWQ3KEojMIkkEZN3R4zoye8t3E7B+ix0QBbSPOqra3AKuqDbWA0793dvWrRQ0n5CbR9yyueS5znOcd5cS5xPrJ2lZ1PnHVRs0TKmoYy1g1szg0DuAB2fJa5EaTGLO91fIY9EZJDGHF4YXkx4zvdh3X2nb60ZlCQRmESSCNxBfGHkRki20t3E7B+gXQinAYnbS1b4niSN72PF8LmuLXC4tsI27iR818Sylzi5xLnEkuJN3EnaSSd5XyiAyKnKEsjWskkke1gtG1zy5rB3NB3DYN3csdEQBERAEREAREQBERAEREBfvR35tpvcd9bkTo78203uO+tyL5+rrl7Z60NK9EqduXmjOH83UfHqPuPXpd25eaM4fzdR8eo+49eh0epmXqfCNeinubHRsJomzVD3tDwHMYywdhO0FziDvG2wHb8lu9VtJxVPMb4Vol1NOLwKVRk1iVOitjVbScVTzG+FNVtJxVPMb4Vz3dMmxMqdFbGq2k4qnmN8KaraTiqeY3wp3dMWJlTorY1W0nFU8xvhTVbScVTzG+FO7pixMqdFbGq2k4qnmN8KaraTiqeY3wp3dMWJlTorXf0WUpGx9QD2HG0/2wqAZz5tvoptG442uGKJ4FsQvaxHY4HePZ3qynXhN4I4lSlFYs06Kx8i9FjDGHVL5MZAJYwhobfsJINz+nzWx1W0nFU8xvhXD6qmngdKhNlTorY1W0nFU8xvhTVbScVTzG+FR3dMmxMqdFbGq2k4qnmN8KaraTiqeY3wp3dMWJlTorY1W0nFU8xvhTVbScVTzG+FO7pixMqdFbGq2k4qnmN8KaraTiqeY3wp3dMWJlTorVn6K6YghslQ09hLmvHzGEX/VQCuzaliqvwdg55c0RkbGuDtzh3C1791j3KyFeE/BxKlKPk1KK0aLopgDRpZZnu/qLC1jL+oEE29q79VtJxVPMb4Vw+qpnViZU6K2NVtJxVPMb4U1W0nFU8xvhUd3TJsTKnRWxqtpOKp5jfCmq2k4qnmN8Kd3TFiZU6K2NVtJxVPMb4U1W0nFU8xvhTu6YsTKnRWxqtpOKp5jfCmq2k4qnmN8Kd3TFiZU6Kz6/oqhLDoZZWv8A6cZD2E9xsAR7R+hVa1VM6N7o3izmOLXjuINiFbTqxqaSudNw8l8dHfm2m9x31uROjvzbTe4763IvEq65e2enDSvRKnbl5nzj/NVPx6n7j16YduXmfOP81U/HqfuPXodHqZl6nwi9KUWYwf7WfsF2rrp/Ib7rf2C7FhZpCIigBERAEREAREQBQfpGb/GofjEfLHCpwoR0i/zqD45+uFX0P+Rfv+iurpJwVwuSuFQWBERAEREAREQBERAFD8qN/wA6pfgS/wBhOpgohlTz1S/Al/adW0vL9Mrn+PaJeiIqiwIiIAiIgCIiAIiIAqUz5H+YVHvt+hiutUrn15wqPfb9DFs6PW/Rn6jSi3+jvzbTe4763InR35tpvcd9bkWKrrl7ZphpXolTty8z5x/mqn49T9x69MO3LzPnH+aqfj1P3Hr0Oj1My9T4RetP5Dfdb+wXYuun8hvut/YLsWFmk5bvHtChGbVfO9sEwfVPGCrdWmUO/DkNx6PRF48vGGj+HcYcV+xTYFYlFkxkMIgYCGAOaAXEmziSdp9bioBqoM4JnMp/4MTZKrrQtMrixkYi0znSuDdrrWAa2/lDaLErinzllke2BkUWnx1bZQ6VwgaKYxAlrg0udi08NursDnX8mx2M2Q43RxR9duhw6B7HlsrMLNHsd23ZcEG4N9oXUc2obMDdKxzDK5sjJnNmJmN5ccl7uxkAm/a0EWsLAa/M/Kj3RwxPBxOjrZHEvLnAsq3R4L9oAfa/+0L6yXnLLUiPRRRAmmpaibHK5oH4jHhjjIabm0UhxGw8nZtNstmasDWxsZpWCIStZgmexxjlfpHxucDdzS4A94sLELmPNaFojDDNHo444RgnewvijvgZKWnrgXdbt6x27UB8Zu1s8jqkTaItjqZo4sJOINbhs0iw2WO/adpW6WJS5MZHJJIwvGldjkbjJix2AL2s3NccIvbfZZaAKEdIv86g+OfrhU3UI6Rf51B8c/XCr6Gtfv8Aorq6STZzVDo6OpkY4teynqXMcN7XNjeQ4esEArVy1DqWSmdpZpI5hMJ2SP0pGjp31AljLtoP8ItIvY4xuIW/rqNs0ckLwSyRj2PANiWvBaQCN2wlYdFm/FG7HeWVwY5jXTSumLWOtiY0ONmg2F7DbYXvZUFhpo883mMy6AOboPxAw6TqsaYy+N5cwAyaN7nNwkhxjcO4nLr868DnNa1rhpooInkuLHSOhdUSOIYCcLWBu4ElxI2AXWxoMjMhGFrpnMw4GxvldJE1nC1ruy2zbc22bl0QZswRwMp2CRrY3Y4nCV2mbJd3XEm/FZzht7DY3GxAas5wEvinka9jY2ZTMobiwvbCyJ4kYHhpcC03FxsJI7LruqM55YW4poYhjpqiohDJXO2wMbIYZCWjaWvHWGzqn1X23/g8Zw4y+QtbM28jy8lswAeHX2EENAtuAWvqc1GaGWNjpHPdTzU8JlldI2NkjbYG3uQ24Zc7SQwbTYIDrrM5JYdJpYI8QhbNEGSlwI0rYnRPLgLPBew3Gw37LbfiuzkqIdOXwQWpmxSTFs7jiikvsjBYOuMMl8VgcI4urnMzYhs8O0r8bGMJfM57mxsdjbGwuN2txbe89pNgsmtyLFKJg8OOnYxk1nEXazFYDh8t25AauszqLZpI2R42wyxRSACQzOLxG5zow1pbZrZWmznAnC7dsv8ATc4pcbSYoxE6rlpQdKTJja6RjZMOG2EujAIvfaT2bdk/I7NK6ZrpmF7mulayUsjkc0Boc9o3nC1oNrXDQDeyHIsVmizrNnNQ3rH+cXukv7MT3bEBh5qV080Lnz6MnTVTGlhO6OeaOxBAGwMaAd5Audq1WVPPVL8CX9p1I8n5LZBjwF9nvc8tLy5jXPc57tGD5ILnucQO0qOZU89UvwJf2nVtLy/TOKn49ol6IiqOwo4+Z8dYTUOqBG+WJtG9kn+FAc1jBBMweS4yY+s4EHE0BwOxSNa6TIUbpRK507rPbI2MzvMAkabteIybXBAIG4EXtdAa5mcsppHV2hjMWjdJA3SnTEBwDQ8FuEFzbnYersG3eNjT18mmZBKyMOdFLISx5c0YJI2Bu0C+yTae8LpZmvCGPjBm0bw5uj0z9CxrnB5ETL2ZtHy3Cw2LJyhkdkz2yOMrXND2gxyuiJY8tLo3Fp2tJY029WwhAaSLO2aSJsscEZ/wUVZIHTFoAdpCYm2abu/hmzjYd62WS8svkm0UkbGYoI6iLDIX9R7nMwPuBZ4sDsuNp7rntps3oY2aNrXBv4dlN5ZJ0LMYDb9/8R21ZEOTGNkEoBxCJsI6xI0bXFwFu+53oSZSIiEBUrn15wqPfb9DFdSpXPrzhUe+36GLZ0et+jP1GlFv9Hfm2m9x31uROjvzbTe4763IsVXXL2zTDSvRKnbl5nzj/NVPx6n7j16YduXmfOP81U/HqfuPXodHqZl6nwi9afyG+639guxddP5Dfdb+wXYsLNIWhlBnrZYXSStjhhp3NbHK6EvfO6YF73MIcQ0QgAXtcuO3ZbfLAyhkSOZ4kJlY8NLQ+KZ8EmAm+AujIxNvtsb2O5QDS5Oy86HqTEvjZVVtOZnG8mGGMzxlx/qOFssZJ2l0Y7Tt4hzxe6HGYWtkZT1s1TGXH+G6nIa2O/bjJvfuBW4qM3Kd9P8AhXRjRXDsOJ18QdjxF18RJcSSSbnEb3uVy7IEJdUOwbalobU9YjE0MMdht6vVJ3W796A1lXnRJBpBNFHibDDLEI3ucP4s34cRvJF7h7mdZo2gmzbgAjnHMAW6FrnaamijcWywQvE+IX/itxAsLDcC+wt7TYbaqyLFKXF7MWKLQu6xAMYdjA2HYQ7aHDaLDakeRmAAF0z8MjJGmSZ8jg9nkkFx3bTs7e26Ay4cWEY8OKwxYb4MXbhvtt7V9oiAKEdIv86g+OfrhU3UI6Rf51B8c/XCr6Gtfv8Aorq6ScFcLkrhUFgXTVUgkbgJkaLg3ZI6J3/yYQbepdyICF5Kyw+KKnY10kks1M2eV8zqiobswtAa1mItLnPNzsAA3E2Cza/O50bI5cDBdlK+WBwkNSzTPDCHWbhitc2x+VhO5bV2b0WGNrdIzRMMcTo5nxyCM2uwuabuacLTtvtaDvXzU5tQyElwkOJsTZBppA1+h2xmQX67mncTt772QGDW5fnY6UshhcyKohp+tK5sjzKIQHCwIaGunbe97gG1rbdhkfKL5DNHI1gfDKI3FhJY4Oiima4Yto2SgEd7V3yZKjdju09eWOZ/WO2WMxlrvV/Jj2btnrK7KeiYx0j2ixlc18puTdzWMiB27urGwbO5Ad6IiAKIZU89UvwJf2nUvUQyp56pfgS/tOraXl+mVz/HtEvREVRYfMp6p9h/ZQfN3Lkwomwvlc+pkjojSvecT3CuYCHk9uje2pJ/2whTki+xa+nzfgY6B7Y+tTRmKmJJJZGWtZbb5XVaBc3O095QGiyVlqSOihOlY+QurQDNpJZniGeVjbNiBc6zQ0F3Zs33WbBnM55pnYGRRzw00jXSYiHPm2mBj2jC2RowkYvLxgAbCs3/AMtQgMa0SN0emwFkr2Owzv0krHFpu5rn2JB7ha1l9DN+K0bRpAyIQtZGJniG0NjHiZezi0hp28IvewQGkpM4p44nOm0T3OraimgwteQ3DLOOu1gLnMayI2DRc2FzvIyo84J36ONsLBI+WojxPEkURbExsgma17Q8tIdbDxAi9hdbB2bkJxi0lnyCUgTPAZMCXaWGx/hOLnEktte5vdd8WSmNLHXkc6MyFjnyukdeQYXXLjtFtltw7LIDMCIiAKlc+vOFR77foYrqVK59ecKj32/QxbOj1v0Z+o0ot/o78203uO+tyJ0d+bab3HfW5Fiq65e2aYaV6JU7cvM+cf5qp+PU/cevTDty8z5xj/F1Px6n7j16HR6mZep8IvWn8hvut/YLsWLkqrbLBHIw3a5jCP0Fx7Qbj5LKWF+TSgiIoAREQBERAEREAUI6Rf51B8c/XCpuq/6TMoNbPSC+2NxleO0NxR2/XA79Ff06xqL9lVXQWCVwuGSBwDgQQQC0jcQdoI+S5VBaEREAREQBERAEREAUQyp56pfgS/tOpeoLljKjG5bp7uHUj0bz2B8glsDzGfqrqKxb9MrqeF7ROkRFSWBERAEREAREQBERAFSufXnCo99v0MV1Kj876psldO9hBaZLAjccIDCR6rtK29Hrfoz9RpRcvR35tpvcd9bkTo78203uO+tyLDV1y9s0w0r0Sp25eac422rKgH/16j7jl6XVI9Kmar4Kl1U1pMUpBcQNjJDsId3A7we8kLd0skp4P8mfqE3HEjeRs6amkBbDJZpNy1wD2X7wDuPsW01l1vFFyQoqi3unBvFoxqcl4ZKtZdbxRckJrLreKLkhRVFFmnxRNyW5KtZdbxRckJrLreKLkhRVEs0+KFyW5KtZdbxRckJrLreKLkhRVEs0+KFyW5KtZdbxRckJrLreKLkhRVEs0+KFyW5KH9JVaRbHGPWIW3/uo5VVT5XmSRznucbuc43JK6kXUYRj4RDk35Zu8k55VVMzRxy9QeS17Q9o92+0D1BZ+sut4ouSFFUXLpQbxaJU5L8kq1l1vFFyQmsut4ouSFFUSzT4oXJbkq1l1vFFyQmsut4ouSFFUSzT4oXJbkq1l1vFFyQmsut4ouSFFUSzT4oXJbkq1l1vFFyQmsut4ouSFFUSzT4oXJbkmm6R61wI0jG37WxNDvkdtlG5JC4lziSSSXEm5JO8kneV8ouowjHwjlyb8skVF0gVkTQwShwGwY2B7re8dp+ayNZdbxRckKKoubUH/ijq5LclWsut4ouSE1l1vFFyQoqiWafFC5LclWsut4ouSE1l1vFFyQoqiWafFC5LclWsut4ouSE1l1vFFyQoqiWafFC5LclWsut4ouSE1l1vFFyQoqiWafFC5LckNfn7WTMLHShrTsdgYGEjuxDb+hUeRZ+Q8iSVczYIgS5x2m3VY3te7uA/vu7V0lGC+PgjFyZeHR4z/Lab3D/dzii3uTMmNghjhb5MbGsb7Gi231ovCms0mz1I/CSMxddRTtkaWPa1zSLOBFwQewg71wi6BDa3opoXuLgySP1MkIb8gb2+SxdUNFxVPNHhREdeov8AJnNqGw1Q0XFU80eFNUNFxVPNHhRFHcVeQtQ2GqGi4qnmjwpqhouKp5o8KIncVeQtQ2GqGi4qnmjwpqhouKp5o8KIncVeQtQ2GqGi4qnmjwpqhouKp5o8KIncVeQtQ2GqGi4qnmjwpqhouKp5o8KIncVeQtQ2GqGi4qnmjwpqhouKp5o8KIncVeQtQ2GqGi4qnmjwpqhouKp5o8KIncVeQtQ2GqGi4qnmjwpqhouKp5o8KIncVeQtQ2GqGi4qnmjwpqhouKp5o8KIncVeQtQ2GqGi4qnmjwpqhouKp5o8KIncVeQtQ2GqGi4qnmjwpqhouKp5o8KIncVeQtQ2GqGi4qnmjwpqhouKp5o8KIncVeQtQ2GqGi4qnmjwpqhouKp5o8KIncVeQtQ2GqGi4qnmjwpqhouKp5o8KIncVeQtQ2GqGi4qnmjwpqhouKp5o8KIncVeQtQ2GqGi4qnmjwpqhouKp5o8KIncVeQtQ2PuLoiogbn8QfUZdn9gFLMi5AgpWYIImsB322uJ73OO0/Moim5Oepk5Ix8I2SIiEn//2Q=="/>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4" descr="http://softeng.blob.core.windows.net/softengpublish/invar/96d5cb2a-34dc-4f52-a56c-4462aeb03c4b"/>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67981" y="543866"/>
            <a:ext cx="4776019" cy="53751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7974979"/>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AutoShape 2" descr="http://studio-creator.com/blog/public/html5.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28676" name="AutoShape 4" descr="http://studio-creator.com/blog/public/html5.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7" name="Content Placeholder 2"/>
          <p:cNvSpPr txBox="1">
            <a:spLocks/>
          </p:cNvSpPr>
          <p:nvPr/>
        </p:nvSpPr>
        <p:spPr>
          <a:xfrm>
            <a:off x="152398" y="2286000"/>
            <a:ext cx="4114802" cy="2590800"/>
          </a:xfrm>
          <a:prstGeom prst="rect">
            <a:avLst/>
          </a:prstGeom>
        </p:spPr>
        <p:txBody>
          <a:bodyPr vert="horz" lIns="91440" tIns="45720" rIns="91440" bIns="45720" rtlCol="0">
            <a:noAutofit/>
          </a:bodyPr>
          <a:lstStyle/>
          <a:p>
            <a:pPr lvl="0" algn="ctr">
              <a:lnSpc>
                <a:spcPct val="110000"/>
              </a:lnSpc>
              <a:spcBef>
                <a:spcPts val="600"/>
              </a:spcBef>
              <a:defRPr/>
            </a:pPr>
            <a:r>
              <a:rPr lang="en-US" sz="2800" b="1" dirty="0" smtClean="0">
                <a:latin typeface="Segoe UI" pitchFamily="34" charset="0"/>
                <a:ea typeface="Roboto" pitchFamily="2" charset="0"/>
                <a:cs typeface="Segoe UI" pitchFamily="34" charset="0"/>
              </a:rPr>
              <a:t>Scrum master</a:t>
            </a:r>
          </a:p>
          <a:p>
            <a:pPr marL="342900" indent="-342900">
              <a:lnSpc>
                <a:spcPct val="110000"/>
              </a:lnSpc>
              <a:spcBef>
                <a:spcPts val="600"/>
              </a:spcBef>
              <a:buClr>
                <a:schemeClr val="tx2"/>
              </a:buClr>
              <a:buFont typeface="Wingdings" pitchFamily="2" charset="2"/>
              <a:buChar char="l"/>
              <a:defRPr/>
            </a:pPr>
            <a:r>
              <a:rPr lang="en-US" sz="2400" dirty="0" err="1" smtClean="0">
                <a:latin typeface="Segoe UI" pitchFamily="34" charset="0"/>
                <a:ea typeface="Roboto" pitchFamily="2" charset="0"/>
                <a:cs typeface="Segoe UI" pitchFamily="34" charset="0"/>
              </a:rPr>
              <a:t>Quản</a:t>
            </a:r>
            <a:r>
              <a:rPr lang="en-US" sz="2400" dirty="0" smtClean="0">
                <a:latin typeface="Segoe UI" pitchFamily="34" charset="0"/>
                <a:ea typeface="Roboto" pitchFamily="2" charset="0"/>
                <a:cs typeface="Segoe UI" pitchFamily="34" charset="0"/>
              </a:rPr>
              <a:t> </a:t>
            </a:r>
            <a:r>
              <a:rPr lang="en-US" sz="2400" dirty="0" err="1" smtClean="0">
                <a:latin typeface="Segoe UI" pitchFamily="34" charset="0"/>
                <a:ea typeface="Roboto" pitchFamily="2" charset="0"/>
                <a:cs typeface="Segoe UI" pitchFamily="34" charset="0"/>
              </a:rPr>
              <a:t>lý</a:t>
            </a:r>
            <a:r>
              <a:rPr lang="en-US" sz="2400" dirty="0" smtClean="0">
                <a:latin typeface="Segoe UI" pitchFamily="34" charset="0"/>
                <a:ea typeface="Roboto" pitchFamily="2" charset="0"/>
                <a:cs typeface="Segoe UI" pitchFamily="34" charset="0"/>
              </a:rPr>
              <a:t> </a:t>
            </a:r>
            <a:r>
              <a:rPr lang="en-US" sz="2400" dirty="0" err="1" smtClean="0">
                <a:latin typeface="Segoe UI" pitchFamily="34" charset="0"/>
                <a:ea typeface="Roboto" pitchFamily="2" charset="0"/>
                <a:cs typeface="Segoe UI" pitchFamily="34" charset="0"/>
              </a:rPr>
              <a:t>tiến</a:t>
            </a:r>
            <a:r>
              <a:rPr lang="en-US" sz="2400" dirty="0" smtClean="0">
                <a:latin typeface="Segoe UI" pitchFamily="34" charset="0"/>
                <a:ea typeface="Roboto" pitchFamily="2" charset="0"/>
                <a:cs typeface="Segoe UI" pitchFamily="34" charset="0"/>
              </a:rPr>
              <a:t> </a:t>
            </a:r>
            <a:r>
              <a:rPr lang="en-US" sz="2400" dirty="0" err="1" smtClean="0">
                <a:latin typeface="Segoe UI" pitchFamily="34" charset="0"/>
                <a:ea typeface="Roboto" pitchFamily="2" charset="0"/>
                <a:cs typeface="Segoe UI" pitchFamily="34" charset="0"/>
              </a:rPr>
              <a:t>trình</a:t>
            </a:r>
            <a:r>
              <a:rPr lang="en-US" sz="2400" dirty="0" smtClean="0">
                <a:latin typeface="Segoe UI" pitchFamily="34" charset="0"/>
                <a:ea typeface="Roboto" pitchFamily="2" charset="0"/>
                <a:cs typeface="Segoe UI" pitchFamily="34" charset="0"/>
              </a:rPr>
              <a:t> </a:t>
            </a:r>
            <a:r>
              <a:rPr lang="en-US" sz="2400" dirty="0" err="1" smtClean="0">
                <a:latin typeface="Segoe UI" pitchFamily="34" charset="0"/>
                <a:ea typeface="Roboto" pitchFamily="2" charset="0"/>
                <a:cs typeface="Segoe UI" pitchFamily="34" charset="0"/>
              </a:rPr>
              <a:t>thực</a:t>
            </a:r>
            <a:r>
              <a:rPr lang="en-US" sz="2400" dirty="0" smtClean="0">
                <a:latin typeface="Segoe UI" pitchFamily="34" charset="0"/>
                <a:ea typeface="Roboto" pitchFamily="2" charset="0"/>
                <a:cs typeface="Segoe UI" pitchFamily="34" charset="0"/>
              </a:rPr>
              <a:t> </a:t>
            </a:r>
            <a:r>
              <a:rPr lang="en-US" sz="2400" dirty="0" err="1" smtClean="0">
                <a:latin typeface="Segoe UI" pitchFamily="34" charset="0"/>
                <a:ea typeface="Roboto" pitchFamily="2" charset="0"/>
                <a:cs typeface="Segoe UI" pitchFamily="34" charset="0"/>
              </a:rPr>
              <a:t>hành</a:t>
            </a:r>
            <a:r>
              <a:rPr lang="en-US" sz="2400" dirty="0" smtClean="0">
                <a:latin typeface="Segoe UI" pitchFamily="34" charset="0"/>
                <a:ea typeface="Roboto" pitchFamily="2" charset="0"/>
                <a:cs typeface="Segoe UI" pitchFamily="34" charset="0"/>
              </a:rPr>
              <a:t> Scrum</a:t>
            </a:r>
          </a:p>
          <a:p>
            <a:pPr marL="342900" indent="-342900">
              <a:lnSpc>
                <a:spcPct val="110000"/>
              </a:lnSpc>
              <a:spcBef>
                <a:spcPts val="600"/>
              </a:spcBef>
              <a:buClr>
                <a:schemeClr val="tx2"/>
              </a:buClr>
              <a:buFont typeface="Wingdings" pitchFamily="2" charset="2"/>
              <a:buChar char="l"/>
              <a:defRPr/>
            </a:pPr>
            <a:r>
              <a:rPr lang="en-US" sz="2400" dirty="0" err="1" smtClean="0">
                <a:latin typeface="Segoe UI" pitchFamily="34" charset="0"/>
                <a:ea typeface="Roboto" pitchFamily="2" charset="0"/>
                <a:cs typeface="Segoe UI" pitchFamily="34" charset="0"/>
              </a:rPr>
              <a:t>Tháo</a:t>
            </a:r>
            <a:r>
              <a:rPr lang="en-US" sz="2400" dirty="0" smtClean="0">
                <a:latin typeface="Segoe UI" pitchFamily="34" charset="0"/>
                <a:ea typeface="Roboto" pitchFamily="2" charset="0"/>
                <a:cs typeface="Segoe UI" pitchFamily="34" charset="0"/>
              </a:rPr>
              <a:t> </a:t>
            </a:r>
            <a:r>
              <a:rPr lang="en-US" sz="2400" dirty="0" err="1" smtClean="0">
                <a:latin typeface="Segoe UI" pitchFamily="34" charset="0"/>
                <a:ea typeface="Roboto" pitchFamily="2" charset="0"/>
                <a:cs typeface="Segoe UI" pitchFamily="34" charset="0"/>
              </a:rPr>
              <a:t>gỡ</a:t>
            </a:r>
            <a:r>
              <a:rPr lang="en-US" sz="2400" dirty="0" smtClean="0">
                <a:latin typeface="Segoe UI" pitchFamily="34" charset="0"/>
                <a:ea typeface="Roboto" pitchFamily="2" charset="0"/>
                <a:cs typeface="Segoe UI" pitchFamily="34" charset="0"/>
              </a:rPr>
              <a:t> </a:t>
            </a:r>
            <a:r>
              <a:rPr lang="en-US" sz="2400" dirty="0" err="1" smtClean="0">
                <a:latin typeface="Segoe UI" pitchFamily="34" charset="0"/>
                <a:ea typeface="Roboto" pitchFamily="2" charset="0"/>
                <a:cs typeface="Segoe UI" pitchFamily="34" charset="0"/>
              </a:rPr>
              <a:t>khó</a:t>
            </a:r>
            <a:r>
              <a:rPr lang="en-US" sz="2400" dirty="0" smtClean="0">
                <a:latin typeface="Segoe UI" pitchFamily="34" charset="0"/>
                <a:ea typeface="Roboto" pitchFamily="2" charset="0"/>
                <a:cs typeface="Segoe UI" pitchFamily="34" charset="0"/>
              </a:rPr>
              <a:t> </a:t>
            </a:r>
            <a:r>
              <a:rPr lang="en-US" sz="2400" dirty="0" err="1" smtClean="0">
                <a:latin typeface="Segoe UI" pitchFamily="34" charset="0"/>
                <a:ea typeface="Roboto" pitchFamily="2" charset="0"/>
                <a:cs typeface="Segoe UI" pitchFamily="34" charset="0"/>
              </a:rPr>
              <a:t>khăn</a:t>
            </a:r>
            <a:endParaRPr lang="en-US" sz="2400" dirty="0" smtClean="0">
              <a:latin typeface="Segoe UI" pitchFamily="34" charset="0"/>
              <a:ea typeface="Roboto" pitchFamily="2" charset="0"/>
              <a:cs typeface="Segoe UI" pitchFamily="34" charset="0"/>
            </a:endParaRPr>
          </a:p>
        </p:txBody>
      </p:sp>
      <p:sp>
        <p:nvSpPr>
          <p:cNvPr id="2" name="AutoShape 2" descr="data:image/jpeg;base64,/9j/4AAQSkZJRgABAQAAAQABAAD/2wCEAAkGBxQTEhQUExQVFhUXFxwYGBcXGBgeGBgVGBcWFxccHBcaHCggHBolHBQUITEhJSorLi4uFx8zODMsNygtLisBCgoKDg0OGhAQGiwkHCQsLCwsLCwsLCwsLCwsLCwsLCwsLCwsLCwsLCwsLCwsLCwsLCwsLCwsLCwsLCwsLCwsLP/AABEIALgBEgMBIgACEQEDEQH/xAAcAAAABwEBAAAAAAAAAAAAAAAAAgMEBQYHAQj/xABMEAACAAMEBgYHBQQHBwUBAAABAgADEQQSITEFBkFRYXETIjKBkaEHQlJiscHRFCNygvAzkrLhFRYkosLS8UNEVGNzk+I0U4OEsxf/xAAYAQEBAQEBAAAAAAAAAAAAAAABAAIDBP/EACIRAQEBAAICAQUBAQAAAAAAAAABEQIhEkExBCNxobFRA//aAAwDAQACEQMRAD8AynWSUZlrmEUxIzIGwDbyi1+jOwjppstZ5VjLvVSlcHApiCD2/hFb1nlqZ9ZXXRlUgrjjtyhfVfSU6xzemlygxKFCHqBQlTvHsiOf0t+3x/E/j0fXT7//AE/N/d1olssxOliqTmRmsa9amJuuVqdmyG+k7IX0yiB3UtYx1kzNHYf4axC6N0zbLVpFJqLZ0m9CZQvlrl0M0zGjE1xiQ0hIty6TszzJtlWa8tpaMgcoEW+xvKxBJqxyO2PTv9ePDzS9kb+l5Ch2UtY7of1qo5JrzAx5mENbcLdY0dma8ktS2AJPSMC2Wcd0vYrb9vsbG0yDNZJqy3SWboCrVgVLG9Wp2xH66WC1i1WMzpyTHYgI6IECUmLmteti1e6M3f2oset2j5anR4Ysbs8qGZut94UNK92HKENf9B0kSLgd+j6TEksaPdY1O6ohlrlYLUEsgnTw5NrS6/R3ejIVsxkcaY8Ida36anWaWt4pPWcXUEVFyiqKdUG9m27KK8r8YfHrd7/xn2qzUtsr8dPExY/Sk1DYzvlMPAp9YrOr5H2qS14ftFwod8Wr0oSgUsZJIos0YCu2XxG6M+mvalSSCyjKuHjDs6vVJN8EDYVI37RWmUMkurdpeJBzIA8hX4xoNnRCKXh1gQcRgVNfg48DGLez6UVdBtWpeXSlagmta1xBFcicq5QvpYgCXQg+0QdtEricuzExpRLnROpyvK2WBIAH+KIW3Lerl2t528hCddsb/eHrXRcwOxesh345ecTDWmVdISbU8ic+/lthvofU212shpSKEPrOWCkcDdqw4qDGj6E9F1nlkNarQHbO4rBErTHAGuzO93Q9sXtnE6VLEqUzywXoSxqetVyR33RSEX0HMnsDZ7NNu0p1UmMCa76R6EsNjsEj9mLOpG2qVwyxOMPH07Zl7VokrurMT6xUsc1V1btkuW6PZZwqysCUYDAMDmBvEWqVoW0YVkzOzTLgIu/9YrJ/xVn/AO6n1jp1lsQztlnHOan1iSnS9GTxZLMhlTLyooYXTUES0BrQbwYoOtOqdtm2hmSyTmBUY3GphxNN8blL1isZytVnPKbL+sLppaznKfKPKYn1h8oJO9edLJqHpEOCbHNpXaF7sKxP6R1Y0iZik2aYRdNSuOJCjxBQnL143VLShyZTyYQorDZBsOPOI1UtiP0hsdqJvMCejYkqVwOApnu3RYtF6EtIkhTZ5wPSsadG1aUWhyywMbb3Q10nblkSzMetBQBRizMTRVUbWJwEKxkmuGrlonLLCyJxoTW6jHMDhFbGqdrVSv2e0UrX9m2fcI3uy2dyvSWkgGlejB+7ljOhPrkDNjhuAit6Y9IEtCUs8vpSPWxC/lABZh3AbiYfkZjPNYrDNSxSQ8t1pMFQVYU6j51EUKyKgmsBmMa12HONjka/WuYAyJKYEVoF2HLtTRX+URukGsNpb+1WU2aYf9tJBAJ95MmHIseUGNS4q9k0raWl3ummAGrAknrGhU47hQwnK0lbFJK2hqtmTdqcLoxoTlFi0xoVpMqSqGWZdSEmrirVOH4WxPVzhhP0dPQgGegrvOA8Fzi6ntzuu2W22uYrrOmX0ABHVUUOOOCiJW3yWOj5tATU7BxURF2FnQvWcszAZA4Z71H6ESumpx+wPxIy/GIjPg3sdm+7So9UfAR2JHRsmsmUd6L/AAiBEwxSbpGbNPUAQAAELgCd/fDS0Xx2mJ7zCmjgbx5QfSarUUJOG6kEmO1tt1Kej5Q1vkqa0a8MCQewxzHKNG1ssSi26KShK/epiSTQKuZrU5mMj0VbJsmYsySxV1NVNAaGhGRBBwJift+nrbOMmZNmtelluja4i3SQKkXVGymcbnLrGbO2iaxWQJbdFqmCgz0AqfWljaeZiE9IMgSW0eRfN2a/arWpeS3hFUtOl7S7I820l2SpQlsVJFDSmWEMdMaWnTRWbaHmFTVQzsbtSK3QThkPCK8mZGn6+yzLSzm8xDW6XW8xIoRMqBU4DDZCfpMnmz2aQEAAMxlI4MhJx7jGVTtJWiYAHmT5gBDLed2AYZEVOBxOPGDzLRPmU6XpZlMr7scfzZQWnxSGh7VLM6V1bpvim7OLr6RZIaRZTWlGmjzEUPR6UmISgWjCnWqfKNF15A+zSSQDdmtSuQreOW3KD00z9tHuAGNPdFcTxpu4xcLHYLD0K9JKa89an7zE0G2uw1pSKjIV5kxVQM7saBVBLMeAGJjRLHJ6OUkpws2aK9QGqIScQ7jtHKqoebCGQcriETVWyzATKRgqzADMZ3CBKqWFScWoWoq1OESWjtAyJJb7PLM1rxIecKqm67LJphve8dtBEw0t7ovhXpko6oVfZQLRVHAYc4TOlVoVAIIHYAx7ht7o1jled9Gk3RTOb0+azE5gE48zt8oCtIk4Ii14AV72hjaNKM5p2Ru298NZbgEE0pGmdp5adJs2AAHIRFzq4k4mDSmLE0GX6EObNY8y5/XPZ8eMFpkRjSXbAZ/rZ9aQ0tOrZPWZyTuwMWYsq4CC9LyjN7bnSuaH0JLc3WLV3Cgr3gVix2XRsmVgktRxpj3nODSHUG9RRTGuGHfEXatKs7XJClmO2lfAfMxfCttStpmSkFXujux7hnDaxaQaaSLNKmN71Si+NY7onVo3hMtLXm9iuH5jt5DCLQCAKLQAbBgPARL4NLDYrccWtbyh7MtnY/vMaeUXLUmwPNbpZ02bOWST0ZmtWs0ihYCgGCnd60VjpncrLTF5hCqOJw8Iv2mrWmjbAbpFUW6nvTWrjTneY8ozjc+Fc170402YbLKaiL+1be3s8hu2nlFdlSVUUXv3niTEfouYSt5qhmJJriT+vnD9XjUYtR2hLcbLamGwNUD/AJcyvwe95RZHoxbAUJPV2UOzlFS1ilkPKmDjLPf1l8Cp/eic0dab8tW3jHmMIqXbO/2eaZVA0ifiJbYpeHaThhQqRiNmUJW3V/rF0cmUaDr9uWwr1WIzzNG2wnrMP7OXrQy2ExTxU4043b0Tep2m5U6aZObPKN9aYVW7t72jHLhOWa1txXpVlCFgLt0jZ+uIg+sZpYObD/8AT+UPdMaCazzHFS0tiCh2rvU8t+0Qx1oT+xIN7r/ETD7EmTE9odP7PJ/6SfwiBB9G4SZQ3Iv8IgRrGWIdAQOqJY44kwtZdGXiC5rThhDL7Sd9MvnD2RpItRAMwQCK4YGMOoWiVKXqrWu0g/CGvRS+JPEkw3xIH6ML2OSpYB2CgnEknAbTQYxIaWi+qgPdD6x2KY+KSzTeAaeIGESNnnWZKAOrHAXVlM10KSQatRTWgJFcaw405pnpkVZZagW6zHBjjsArQf6QhAWw3Ki8CwOIGQ31O/lDTpzwhxNsigVrgO88obgExEpZiby1rmNnGNW03ohbTZl6RujlpNvNMJoB1SMqVYm9QKMSSIz2To8SKNPNXzWQCQ28Gac0X3R1j7ucaNqxYzaklzLVaZZpW5LDIAldgRcjTaanzhkY5XOzfQOhQay7LLMqWcHmsfvZg95vUQ/+2veTFmTVvo1pLdR+X+cTcuzKigKBd2BcoiNNaaSSDUgsNlcF/EflnG3C8rUVpvR7y0vX1FcBibxPAU84pekFAatSTTMnGo4w50jpvpiWv15beAAyERiymY3QMfGndtbhsitPGV1bSzMARf45N47uJh2tmAzNf1v+kS+jdV7Q1LssqD6zm7Xia9Y+ESX9SJ5zmShyvk/ARlrpX3cKoA240EdW0dUCgr3HPuhbSuiuianTS3YZhbxI5mlO6sR11u+IlJrwyt+kVlCrZnJRmfoIJpG19EuVXOQ+Z4Qrq1q001untIJBxVDm24sNi7ht+JWpCehNFWi1npHJlydmHa/CDn+I+cXCyWCXIW7KUKDmdrHeTmYel6DhDSdOjMaojPBOkpCLThxjkizPPmy5ErtzDSvsrmzHgBU90dIx8rn6N9G9I72th1VrLlcT67f4e9t0QHpR0obTaxZZcy6LOAWIxPSGhOFdi0Fd96NIt9plaPsTMBRJErqj2iBh3sxHeY852nTDXy6k3phZ3dwQS5xOG6lYy36W+yrdABJam05nwhZXhjoZHmgFL0xmFaAEkYAHADftptiStGjLRLBZ5E0AYn7tj5AQsYq2tenOsJSjAEFuYIYUPcYc2DTiyUKsCTUlSMQMN3h47Ig9LATJ5ZQammBGIwxqNhiy6qakWm10ZluSvbfLuGbd3iIGs6Qtqtc21tdobtcBmTw/kP5xoPo81HnSJy2m0G4QpUJ6zVUrVh6uB54ZRctAasyLIB0a3n2zGpe7hko5eJh1pG2BRTbuERRutF15JG31d9QRT5+MZ7rUx+yyh76/BjF7oXJLbsozzXo3UlptD/AGJLDZ5wCKL2Sgdlt2+OwJMslQcMht4co7B5NYwsDqk+X65w60XdvdbtVFMd+cNQucHs4o6/iHxgQ9rlqt26a1rUVBplCAMCbLox5n4wFUxIYTDsMHWZsxEBX2YY4UA8OMaXqT6LHnXZtsvS5eYlZTGHvewOHa5RYlL0BoC0W6YJchC1O0xwRB7zZDlnwjYtXvRZZ5Mv7yZMaef9qhC3N4lgg0PvHrbqZRdtHaPlyEWXJlrLRclUUA/nxh2BDqZvbfQ/Z2rdnOPxoj+YumvGK/pD0ITD+ytMuu51cCnix842oCDgQamL2bUnTclQkuchRRQBJxAA2AK6ig4AxD6S1L0q2DyZjDg0s4/lapj0Hdjl2HRkeZ31Vt8v8A3aeOUtj/AArEvo/WC32UUWxSlptMiaGO+rF6mPQQECkWrIwa0elC2AilmkKNt5nJ/jERuk/SLPm9Wcolr7CkqCOJxveNI9FNKBzAPOEJmjpTdqVKbmin4iLR4R5tTWKUf9RCr6ZW71MTzHjnHoCdqtYn7Visp5yJX+WGz6jaOOdhsvdKQfARavGMQ1fSTe6We4LVwU4iu87+Aiz/ANMSj6wjRD6P9HH/AHOUOV4fAiCt6OtHn/dh/wByb/niOM5bSKHJhDeZaxtb4xp//wDO7B/7JHKZM/zQQ+jawH1Jg5TH+Zhlg8WR2m2D1TXjsjUfRvq0ZEs2icPvpowBGKSswKbC2BPIDfDrQuoVillZvRs5DEpfcstLxuG7kcKHGsWi0Tgoqf1xhtWYzn0tWy8JVlqaH71wDjdFRLXxDH8i74yObJDrfDKhU3qAGp7Q7ROOzwic09rGJ9rmTmqUZzSmfRjqrTuAPeYrhlzLROuyJXUFTtOGNWJOFBnXIbTAu9bt6LrDLs9hlEduaBMdmpeN7FQeAUgUi3/bBvEZHoTXORJlSpLMxZQsrqqzBmFFF24DeqRhTPZFotVptNB0ch2J3ggDnUiMNLRbZNmmkGbLlORiCygkHnCvSgjqnDZ3RR1l6QIJmdFKGytK+TP8IfSrU7KsoEVpViKgE5k4nARqCpXSGlQuCYnfsERlkYlqtTHa2zjCEuXvhQmEHaYipxO2M91y6lobqEhlDVotNqnrE+7ujQTNCpUxQteULvKZJRmEoRUE0HWqMiB6x2wUxFytamVQvRDAAYzhsw9iBEZ/Rto/4VfEf54EZaxTbkBZeMXqXqG3rTlHJSfiRDqVqTJHanMeV0fWNZRsUC0yDeYgbT8Y7YNGzZzrLlIXdsAo2+OAHE4RoP8AVuz0YokyZd7TEm6NmylccPnFs9G+hFVmmBFAGRFaljkCTnQbMqtD4rSmoHo6l2QLNnUmWjOvqy+CV2+8cd1I0BVjqiDiM6QAjscgyCBOqsHgQIk7AjoEGAiQoEdAg92CsIk5AgsHCRJyDBY6I7Egjscgc4Q7CDG/+D+P/wAfjyz4Tfz7G72ufu8NvLM5MMg11miva3S5s2y2hJP7VpThPxFSAIsBWsFCBcYQxjVj0TTWAa2NcX2BQue7FV2Z1PARf/6uWeVIeRLlhUdSr+0wIp1mOJOOG7ZFimTBDO0uAKk4RJlOpuqs6VbWeelEk3hLc0o7HAMorWl2v73CNHm6RCimZ3fWGFst1cFy3w1liDUXnTi5qxr8oCt1CC23BQPidu2CEQCsSFvQS/BwgjqgVyi04o3pf0syWdJCGhmVL0OPRrmORJHcDCWps4tYZFT2QQOVcP1wjmtllS0va3NayrsldwIl9IT4vSHWptjZbFIDU7Nd2ZJHfSkZ5NT5P4EObg3r+u+BGW1Xm60BaFbOxr7Tov8AChhfR+m50+YEaWkuWQSxvOzXQCcDUAHuiC+0c/CJ7VzRcxpZtNPu71ziaA3m5AgDnyhvKyWs5Fo0LKmtZ3QqBemdVQFBuilADndPHdFw0b0cmWEIMumZYUUnabw6vnlSGGhNGXW6RgCaUTghA+nmYnkEdLWZCqUIBBqDtG2OkQ2Njl1qFuk5lCVJ5lSCe+CPKYHCY/I3T5la+cZJ2orCsNEEz2lPND8Q3yhZTMHqIeTmvgV+cCLhYOBCAtJHalTBxoreSMT5QP6SlDtPc/6gKfxgQo6Cx2E5VoVuyytyIPwgxiTtY4RAgQJ2OVjhhlpLSkuQBfPWbsooq7cl7xicBXEw4D6CzZqqCzEKozLEADvMV21aQtLjq3ZAOQpfmnyur4GGEjRsuYQz35rAVLTWvEA5dUmgruAEanCs+UTNp1ssyg3WM0gVPRqSKfiwXzh5Z7Q0xBMmp0S5hGIrvBfYD7uPHhWrXo0vLVJKuCHD9IKjrKcMcMAdnCFpGgy37Z3mke2zFQeRNPCNeA8kladY5daSlac3u4J3ucPCsd0RpCa8wrNVFqpZQtcACBiTnWu4ZGG860yrODWhIFSNgA2nd8YeaClNdM2ZXpJtGofUQdhOFAanixhskEupUQUoMawhaLWqdo47hnDGZMmTQfVTcMz3xhpzSGkEXBRVoqel7VPmNdSigipmHELngqbW4nDnEzPKDAGGUwwI0ssm6oWpagpVsSeJO8w6VqQmY5ASpeCs8EjhMBdDQdDCFaQy03ajLss+aMCspyvEhTTzpEkBXpZLmnVLPNZ8MXY9UZ1Jpu3RM2KTSWi7lA2Uy4fOIubYeoqyrvRJJ6xxrfCKerU5Mb55jlEuuzZTKLkeJYId4jkEv/qv84EZxpmyaMtbYCzuPxFF+LV8o2PVTR9NHypL4ME6w3MSWPmTFbqWZRmCRWtajGLXJa7Sm6EUs9uSyyVM1gktbq3zgoJwFTsqd++JGzWxHAKsCDtBqD3iI62WaXaJEyzzR1JilT37QdhBoe6MW0xqjpPRbF7M8x5IymSScB78nHHiBTjDoeggYbWi1KlWcgAbTlGEaH9Llrl0E1Zc4bfUf6Exb9YtZTOsUq2SkvS60eWdz35UwGm40Fd7CNSaLcaLo7Tkib2HrxutTxIiaVhGB2jSVmkSVlsbShWajIJdzApKJBDsa0fpya0JqOUa5q/pUTZEuYRdvKGI3EqCR5xq8ZmwSrBejoaGqWld8KCaN8YLsyzI3aRG5qD8RCY0fK2S1H4RT4UhUON4joaJEfsKe/3TJg+DQPsg9qZ/3H+bQ4ERGsWmhZ06ovTWN2Wm9jlXht5AxIlpe3dERLRnac/ZUsaKPac7Bw2+YYaOsShi7OZk7C8zOqk0rhwA3Cg84V1f0S1L0xiZ00XmYjEKeGzYANgoNhhzN1bs8sMzkj35jXttagE0rUxrcGaEqfKM1ZLG6zA0BUEmufWJKmoGY3UhppbTKSRMC1Yr1atQAscNgxpUZRGpLldMXkXmKJUChNWqQHNOdaZjA4Vjk6wlpVxg2eOBBvZlr1KZ5HlDtHQ2reuQr0douBaG66qQQ2ZBArXImvDbDm26xKzlZTGoIyyoa0Yc6RWJGrVmkuJlotCuoqFVmUAMwpU3TUm6SO8wdrIZjEWaW0tCADOcEC7j2EOeBwPwpi8RyTOipazpt5j91LarbekmihC8QtQx404xYLVpVmwQUG/bENYNHiWipLqFGzOpOJJrmSSSTtJh/LFMx4fT/WM26ZClnk1NWxMR2uGtMqyySztdQYYdp22Ko2nP54Q9tNsCoTUCgz3DMk7qCMA1t0ubdPLsSJS1WUp9naxHtNnyoNkSP7V6WLQZlZcmUJdey14sRxYEAHujSNW9OS7ZIWamFcGU5qwzEYDbrBdF5akbeEXb0O6RKzpsnYyXx+JSAfJvKMtNbgpaCF4RaZAirPCbzaCphB5uQzO79bIMqhes5FR4AbeUSHlSy2LYDYv14+Qio+kXWSUsl7KrVmvQELjcW8GN47CQKUzxiJ1x13mPelWOoGTThmeCbh73hvihWfR85mwluxJ84U1/RNopZlqcZol0puFWPgooeJiRlPljj+t+MVHVbR01RWcTgKIhJ6oJqaDZUxabKl3eOdPLbFVC9H3/AMf+aBCvRNu8mgQNaZyq3lxriMRFrBitWFl6TcQGNPynHjFjVoIacK0NZWscgOZYny7wzF4eG6vCOWylxgcRtGygIJhvP1bsjChs8r8qBTjicVodsMZF05qnYLaKzpIDn/ayuq3MkYN3gxH6B1ImWQTJUucJ9mepuOAJiEihpgVcHCoIG+D/ANTpS4yJs+RwSYaeDVrBjYtISqdHaZc4VynJdNN95M4Qj5+pKvMVpl4hMFUIcBgBmx2ACprlFc151gtFPs1lkWhJaVDOJT40PqmmP4vDfF5GnLfL/aWS+PakzQf7rYx1dfZa4TknyT/zJREVtqxh8vSduTKZaxzDn4w8la26SXK0Wnvlg/ERulm1xsz9m0SvzEL/ABUiUs+kw4qrKw3qQR5Rdphdl130v6rzX/8Ark/BYu+pmkdNWmYpnASpA7TTJRVm4IpNa8SKc40MWxv0IN9oJ2xai6EqNrH590VPSuibW1qWaqLMVALtXCi8Sb9duVBgMqxZ0mnYY6ZzbzDLgs0z/t7kVl2dKbROmE8qLLHxhC0aItDmsyfJXgELYf8AyN8oeTXJ2nxhuUi8qsNRodFJP2uYpIoTJSWpI3VKtTupCczRFmJqyz5x3zZ8yneqsFPhD0S4VEuLajWx2GWh+6kSpZ3oihv3qV84kJdjrifODSCBAtNqu1AzMIITCFhs8ysEd4TLwJTPSnpW5IEoHGaaHf0YoX8eqp4ExnGg9FGeasaKTdUClWY5KtcK0xMSfpDt5nW1kGISkscTm395qd0L6I0S50nYJIr0csdIaZVS8zk8yFHeIiZ6wav9AGpXq4OpINBkSCAMtsM/RepXSFNyOPhFx0s4mvMBxvlq8mJisejWT/bZrn1ZWPNiv0MFLVXmQkWJwEJywWxyXfvhppnTcuzJjix7KDtN9Bx+cCPLVapchGd2CgZsdp2AbzFD03puZajdWqSfZ2txY/KGOkLdMtD35pFB2VxuqOG88YFma6ahSRxwHls5xbiOrFo3f8K/URN2ayEUouG+vyGHlCejxfGRHJcO5hjEpJXHZ8W88YNOOy0alBjv9X4GvlDtAVyOJ2KMfE0rHQnf+I/IwcLXI18QPmIiLfm+/wCf0gR0S23L5QIkLosEzghGDKwqMh1TmBEja2rSmB4REWK0dHNQ1qK0pXEA4HmMdvnFjXR7MTlTfFDVP09rsLM3RTkZg6NddaVByxBzGIyid0JrvZbSbqM6vSpV0OWFesKimO+K3r/qi88K0si8laA5EHMV2ZCMqttkmyGuurIwyzHgRn3GNRjXpmTPVuyytyIPwhSPONg1stMqnXvgZB+tTvziy6M9IzjtPNXHPCYvgeyO4xJtMAjZsjP9GekVXoC0lzlS8ZZr+b5AxYJGtsk0vB140qviOW6IlNO6vWeZLmMZShwjkMoumt00Ju0rjvin+h+YSbQ5OYQd/XMXRtYbLMDotolXih6pYBqXa4q1CMDFd9F9gEuzhsavRjXlhEF+Dx0zab4QBjtYEeSZtYOzQxlvjCzTDEh2eCh4RaEnlA7/ABMSOjMgj25FzdRzIir6W0eZs9ZSGhKM3aIFchUg/wAt8Q2jdEzVs84tZzaZ6lgt0m7gxUGlQTShyG7KLcM460KVaFYVUgjeIRmvjELqbKK2VaihLMSNxwBHiDEmxjTNdd4bz54VWY5KCx5AVPwg7GK/rxaujsNoORKXB+chP8UQZRoy0h7WsyZmzlubtUjzPlGg2LSCyhNcKDMMsojYVAYi9TwB/LGdaDs6vMRWr1piKKCpBLZgbxn3Rodus3QO0ssOkVgwfAAA4ZMKYXqnvGyKFE6vK04WibQgBwFvArVAuYJoDU1yxh1qHY1EuZMui8zEE7SAzUrC1stjPUs5YCp4YcNkVmx6bmLZxJli5XFn9Yg7Bu24wVLXp/WcSqpLo03L3U57zw8YpyrMmOXYl2ObfrZwEHslgrviVstjGyhPu1B/XfBSTs8oL2qVOxTUn8u2JSy2baJY31Y0PcBXzAg8ixEZ3abKgfEUp5wskvHBSeZqn975CM61hRJ1TTrcqCn76mg7zDhZt0dbq14givkTDVXUYHBtyVr3LDmQjV6qilMb+Df3YiXQ1PZJG/D+FoN9qBNASx9kA4cyMB3mECLx9Y02A3l7zh5mDzbPVaN1BlVHIp8B8YkdC7u/ggRFiwS987xnfIxyBFjIunqVuexQAD8O0csuUSWjNaFTqsbyjDCpYU3gYxFTkAJJ61d5rTkD8Iaz5tRgwpspDOk0KTPlThVWERuldX0mKVdFYHYQCIzSfb2ltVWKNsN44/rdEpo70gT5WE1RNG8YNTlkfKNRk2016M0NTJYyzuPWXzxHjFM0lqdapVfu74G1MfI9aNk0brzY51AzdG26ZhjzOHnE4LLKmCqspruMIeYpssqaMCCNhFD4NBpFpeX2HZPwswj0ZpDViXMFHlqw94A/GKtpH0aWZqlUZD7hI8jUQJkjaUmHtEP+NFbzpWLDYfSJa5YArLIHu0+GES1u9FrD9nN7nX5j6RCWrUC2Jkqv+FqH+9SFJ6zeled60oHkw+kSEr0sj1pL+A+sZ7P1dtadqzzO5Q38MMZlmde1LZeaMIk23Vv0hSbVOWVQo7ZXhStNla50xi7Xo8v2G2GVMSap6yMGGJzBrTvy749J2C2LNlJMU1V1DDkRUfGCk8vQKwlegwMQVPWGewnNdahCAVrSgNTmMd2UIztPt0arKYdW7s3AVYlaNUkVzEVrWy0MdIMHr0SstRsPVGJ74fWy3ymBDX6gHowrC6Gui5hStO3XHdxMKi+6H/8ATyzvWviSYWYwSxyrkmWnsooPMKK+cBjEBWMUj0q2m7ZUT25o8FVm+IEXN3jNPS3aTfs0vZR3416qj5xIPR1aUky5s24rTg92WWAIQFBVueOHfD3TCibZprMalw+NcnUg1rvqD4xU9D6S6GzTyO1eF0cWFAeQu17otmhJZSTY0mDGqu4b33DGoPBodRraNHGzWQhyTMMtAQdjzQDd5gMR3RCWdWXsoaDaQf15xYtcrQ060FExusZj82wQcwMe+OaOs5ABpVuINByJp5Vg5GC6LW8MZZHEUofH+cSayWHau03H6/yg6qqiri5vYHCv63iFlXIqA4OZIphzIx7oy0EqUa1APNsvrCzINoxPs4E9wjl+mZK/iy8fkDCyGvqnmMK9xoTASEmU3sCnvUr5fOOTQKit6vsjrL3jZzwhxMcVxelclbAnwxPnAlD3GTdTI92YHMCJCSprY3lAp7Joe8ZeZhKRbVc4BmPvKadz9nwhWZKU9sh65Cpp3KMz5wd13MV3XhEhum4HxaBCYknj+9/4x2Ioq0zHByRQfXxah3HAU51IhCdZ8zUknOgoD4RLtLY+rTfU/TOGbSymAN4VxXao90VOHA926IK7abNmLo/Nu+nfEBPlTchXuy8f5xerXYy2F3DeTTwpjEZMsjLg5B47e9fn8IQp50e5xJp4mFbFPm2c1lTZi02KTd/dyicbRZBJW9U+1l4HGEptmp2qA+R5GNQJDR3pFtsqga5MHvYHxGHlFksHpYknCdJZTvWjDyofKM9m2PcK8NndDZrMMcKcDEG22HXGwTspqg7mND4NQxLqsl+y6/ryjzm1n747JeYmMt3T8LEfCJPRv9FqcqHkRBH0FX1Ywiza222XlPY/iCt8RXziYsnpOtq5iUw4B1PiGp5RYmpT9U0bOUp5qPpC0rRxkKqBaKMgBgOEZ9ZfTBNHbkn8syv8SxK2f0vyz20mrjtCHvwgxLiss7ocSrIx2RB2XXdJoBSYpr70sHwrWHi6aLesf3h8jFiNtLagy50xnM1lvYlboNDQA0NRugti1GscjrEvMYZBiKcMBjTvh79rrtPj/OAZ4GZA5kQopNaGzQz0jp+zyhV5yDgCCf3RjFN0x6RgKizSSx9uZgv7oxPfSLEvLEAVNABtMY/6S9LS59qTonDrLl3SVyvFmJAO3C7lEXpnS1rtX7WaSvsDBP3Rn31iI+xsNkSTOr+khJmVapRhRwCa0zBwIPgdpi16R0/IUBkfpXp1R1s97E4nlnFGs1hmsaKhMWvV3VxVYNaSA1eqhyrsxyY8otR9oWykgvNr0jG8xO85DdE+Aw3Eb1pe8CaefdCryJguhFW7XrFhjd91ajHnSFks0talm7jgBuAT/WM2tGUoy2aqt1xh1xWhGdAaEd1IXLTr2IAX2kF494OI7g0O2NVwl1HvCgpvC0qeVI5IlLQlnqNoxUDuJr4mBE5Mtc1IY8TUjhXZypCpmGtDVRvpX+9s7xAm40CSqj2uyByI61OKiBKsVRSZMLj2QaLTjjePee6IlJW9br8a4+OI+EAOzCjHozu4/iy8PGEpjIuCId15QVQc2pT4weXLcgX2Db7uAI55nyHCJDKl2tFrvIOJ53jXzMEarYFgK+rtPCp+kFmMB2AScuqQFHMnqj4wqLGWH3hr7oHV79reQ4QEj9iX2R4wIcESxheA/MfrAiTlost4ZkHMHceWRhspPZa6p4ZNxH02cYECECWixEgEMajYeyeBAhnMnAAgSiGGagCo4ima8YECJEDZ2YBqEb0IAJHA5g/rCGz2QHsrwJOBB3GuMCBDAYzrGwOIw23cSPHMd0IzLCDiOtuOfmcBAgQg2n2MjZQb86cwIZzLDjjieH0GyOwIQReyU2U54QjMsVM8PIQIESJNZhlTOCfZDAgRIT7NXDODrZj+s4ECJD9EdpPnXyhVLOTnlxzgQIkXSwDPLyh1KsJ3V45QIEIO5Oiandy/WMPbNo0br3EDDzw8CYECAxL2TR9MRReAy7/5Uh2ozVgGO0DHxBy74ECM2tFrOG33R7Jx/wBO6HLTVwDjPIDrV7s++nfAgRVDK5BoMBuY1P8ALvJjs50NDMAwOBONDsocwYECBCiY47FSP+ZWvdhXxgsx5bj7xbppS9u/OMhzpHYEBEkM1AJRLqPWfKnBwOt4HnBpqVwdSuPcedOqeR8IECDUPLtmN1aPTA3fV4E9mvDAwWaUPVJMuuypWvAbD3QIEKcFmG5P3B9YECBBpx//2Q=="/>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4" descr="data:image/jpeg;base64,/9j/4AAQSkZJRgABAQAAAQABAAD/2wCEAAkGBxQTEhQUExQVFhUXFxwYGBcXGBgeGBgVGBcWFxccHBcaHCggHBolHBQUITEhJSorLi4uFx8zODMsNygtLisBCgoKDg0OGhAQGiwkHCQsLCwsLCwsLCwsLCwsLCwsLCwsLCwsLCwsLCwsLCwsLCwsLCwsLCwsLCwsLCwsLCwsLP/AABEIALgBEgMBIgACEQEDEQH/xAAcAAAABwEBAAAAAAAAAAAAAAAAAgMEBQYHAQj/xABMEAACAAMEBgYHBQQHBwUBAAABAgADEQQSITEFBkFRYXETIjKBkaEHQlJiscHRFCNygvAzkrLhFRYkosLS8UNEVGNzk+I0U4OEsxf/xAAYAQEBAQEBAAAAAAAAAAAAAAABAAIDBP/EACIRAQEBAAICAQUBAQAAAAAAAAABEQIhEkExBCNxobFRA//aAAwDAQACEQMRAD8AynWSUZlrmEUxIzIGwDbyi1+jOwjppstZ5VjLvVSlcHApiCD2/hFb1nlqZ9ZXXRlUgrjjtyhfVfSU6xzemlygxKFCHqBQlTvHsiOf0t+3x/E/j0fXT7//AE/N/d1olssxOliqTmRmsa9amJuuVqdmyG+k7IX0yiB3UtYx1kzNHYf4axC6N0zbLVpFJqLZ0m9CZQvlrl0M0zGjE1xiQ0hIty6TszzJtlWa8tpaMgcoEW+xvKxBJqxyO2PTv9ePDzS9kb+l5Ch2UtY7of1qo5JrzAx5mENbcLdY0dma8ktS2AJPSMC2Wcd0vYrb9vsbG0yDNZJqy3SWboCrVgVLG9Wp2xH66WC1i1WMzpyTHYgI6IECUmLmteti1e6M3f2oset2j5anR4Ysbs8qGZut94UNK92HKENf9B0kSLgd+j6TEksaPdY1O6ohlrlYLUEsgnTw5NrS6/R3ejIVsxkcaY8Ida36anWaWt4pPWcXUEVFyiqKdUG9m27KK8r8YfHrd7/xn2qzUtsr8dPExY/Sk1DYzvlMPAp9YrOr5H2qS14ftFwod8Wr0oSgUsZJIos0YCu2XxG6M+mvalSSCyjKuHjDs6vVJN8EDYVI37RWmUMkurdpeJBzIA8hX4xoNnRCKXh1gQcRgVNfg48DGLez6UVdBtWpeXSlagmta1xBFcicq5QvpYgCXQg+0QdtEricuzExpRLnROpyvK2WBIAH+KIW3Lerl2t528hCddsb/eHrXRcwOxesh345ecTDWmVdISbU8ic+/lthvofU212shpSKEPrOWCkcDdqw4qDGj6E9F1nlkNarQHbO4rBErTHAGuzO93Q9sXtnE6VLEqUzywXoSxqetVyR33RSEX0HMnsDZ7NNu0p1UmMCa76R6EsNjsEj9mLOpG2qVwyxOMPH07Zl7VokrurMT6xUsc1V1btkuW6PZZwqysCUYDAMDmBvEWqVoW0YVkzOzTLgIu/9YrJ/xVn/AO6n1jp1lsQztlnHOan1iSnS9GTxZLMhlTLyooYXTUES0BrQbwYoOtOqdtm2hmSyTmBUY3GphxNN8blL1isZytVnPKbL+sLppaznKfKPKYn1h8oJO9edLJqHpEOCbHNpXaF7sKxP6R1Y0iZik2aYRdNSuOJCjxBQnL143VLShyZTyYQorDZBsOPOI1UtiP0hsdqJvMCejYkqVwOApnu3RYtF6EtIkhTZ5wPSsadG1aUWhyywMbb3Q10nblkSzMetBQBRizMTRVUbWJwEKxkmuGrlonLLCyJxoTW6jHMDhFbGqdrVSv2e0UrX9m2fcI3uy2dyvSWkgGlejB+7ljOhPrkDNjhuAit6Y9IEtCUs8vpSPWxC/lABZh3AbiYfkZjPNYrDNSxSQ8t1pMFQVYU6j51EUKyKgmsBmMa12HONjka/WuYAyJKYEVoF2HLtTRX+URukGsNpb+1WU2aYf9tJBAJ95MmHIseUGNS4q9k0raWl3ummAGrAknrGhU47hQwnK0lbFJK2hqtmTdqcLoxoTlFi0xoVpMqSqGWZdSEmrirVOH4WxPVzhhP0dPQgGegrvOA8Fzi6ntzuu2W22uYrrOmX0ABHVUUOOOCiJW3yWOj5tATU7BxURF2FnQvWcszAZA4Z71H6ESumpx+wPxIy/GIjPg3sdm+7So9UfAR2JHRsmsmUd6L/AAiBEwxSbpGbNPUAQAAELgCd/fDS0Xx2mJ7zCmjgbx5QfSarUUJOG6kEmO1tt1Kej5Q1vkqa0a8MCQewxzHKNG1ssSi26KShK/epiSTQKuZrU5mMj0VbJsmYsySxV1NVNAaGhGRBBwJift+nrbOMmZNmtelluja4i3SQKkXVGymcbnLrGbO2iaxWQJbdFqmCgz0AqfWljaeZiE9IMgSW0eRfN2a/arWpeS3hFUtOl7S7I820l2SpQlsVJFDSmWEMdMaWnTRWbaHmFTVQzsbtSK3QThkPCK8mZGn6+yzLSzm8xDW6XW8xIoRMqBU4DDZCfpMnmz2aQEAAMxlI4MhJx7jGVTtJWiYAHmT5gBDLed2AYZEVOBxOPGDzLRPmU6XpZlMr7scfzZQWnxSGh7VLM6V1bpvim7OLr6RZIaRZTWlGmjzEUPR6UmISgWjCnWqfKNF15A+zSSQDdmtSuQreOW3KD00z9tHuAGNPdFcTxpu4xcLHYLD0K9JKa89an7zE0G2uw1pSKjIV5kxVQM7saBVBLMeAGJjRLHJ6OUkpws2aK9QGqIScQ7jtHKqoebCGQcriETVWyzATKRgqzADMZ3CBKqWFScWoWoq1OESWjtAyJJb7PLM1rxIecKqm67LJphve8dtBEw0t7ovhXpko6oVfZQLRVHAYc4TOlVoVAIIHYAx7ht7o1jled9Gk3RTOb0+azE5gE48zt8oCtIk4Ii14AV72hjaNKM5p2Ru298NZbgEE0pGmdp5adJs2AAHIRFzq4k4mDSmLE0GX6EObNY8y5/XPZ8eMFpkRjSXbAZ/rZ9aQ0tOrZPWZyTuwMWYsq4CC9LyjN7bnSuaH0JLc3WLV3Cgr3gVix2XRsmVgktRxpj3nODSHUG9RRTGuGHfEXatKs7XJClmO2lfAfMxfCttStpmSkFXujux7hnDaxaQaaSLNKmN71Si+NY7onVo3hMtLXm9iuH5jt5DCLQCAKLQAbBgPARL4NLDYrccWtbyh7MtnY/vMaeUXLUmwPNbpZ02bOWST0ZmtWs0ihYCgGCnd60VjpncrLTF5hCqOJw8Iv2mrWmjbAbpFUW6nvTWrjTneY8ozjc+Fc170402YbLKaiL+1be3s8hu2nlFdlSVUUXv3niTEfouYSt5qhmJJriT+vnD9XjUYtR2hLcbLamGwNUD/AJcyvwe95RZHoxbAUJPV2UOzlFS1ilkPKmDjLPf1l8Cp/eic0dab8tW3jHmMIqXbO/2eaZVA0ifiJbYpeHaThhQqRiNmUJW3V/rF0cmUaDr9uWwr1WIzzNG2wnrMP7OXrQy2ExTxU4043b0Tep2m5U6aZObPKN9aYVW7t72jHLhOWa1txXpVlCFgLt0jZ+uIg+sZpYObD/8AT+UPdMaCazzHFS0tiCh2rvU8t+0Qx1oT+xIN7r/ETD7EmTE9odP7PJ/6SfwiBB9G4SZQ3Iv8IgRrGWIdAQOqJY44kwtZdGXiC5rThhDL7Sd9MvnD2RpItRAMwQCK4YGMOoWiVKXqrWu0g/CGvRS+JPEkw3xIH6ML2OSpYB2CgnEknAbTQYxIaWi+qgPdD6x2KY+KSzTeAaeIGESNnnWZKAOrHAXVlM10KSQatRTWgJFcaw405pnpkVZZagW6zHBjjsArQf6QhAWw3Ki8CwOIGQ31O/lDTpzwhxNsigVrgO88obgExEpZiby1rmNnGNW03ohbTZl6RujlpNvNMJoB1SMqVYm9QKMSSIz2To8SKNPNXzWQCQ28Gac0X3R1j7ucaNqxYzaklzLVaZZpW5LDIAldgRcjTaanzhkY5XOzfQOhQay7LLMqWcHmsfvZg95vUQ/+2veTFmTVvo1pLdR+X+cTcuzKigKBd2BcoiNNaaSSDUgsNlcF/EflnG3C8rUVpvR7y0vX1FcBibxPAU84pekFAatSTTMnGo4w50jpvpiWv15beAAyERiymY3QMfGndtbhsitPGV1bSzMARf45N47uJh2tmAzNf1v+kS+jdV7Q1LssqD6zm7Xia9Y+ESX9SJ5zmShyvk/ARlrpX3cKoA240EdW0dUCgr3HPuhbSuiuianTS3YZhbxI5mlO6sR11u+IlJrwyt+kVlCrZnJRmfoIJpG19EuVXOQ+Z4Qrq1q001untIJBxVDm24sNi7ht+JWpCehNFWi1npHJlydmHa/CDn+I+cXCyWCXIW7KUKDmdrHeTmYel6DhDSdOjMaojPBOkpCLThxjkizPPmy5ErtzDSvsrmzHgBU90dIx8rn6N9G9I72th1VrLlcT67f4e9t0QHpR0obTaxZZcy6LOAWIxPSGhOFdi0Fd96NIt9plaPsTMBRJErqj2iBh3sxHeY852nTDXy6k3phZ3dwQS5xOG6lYy36W+yrdABJam05nwhZXhjoZHmgFL0xmFaAEkYAHADftptiStGjLRLBZ5E0AYn7tj5AQsYq2tenOsJSjAEFuYIYUPcYc2DTiyUKsCTUlSMQMN3h47Ig9LATJ5ZQammBGIwxqNhiy6qakWm10ZluSvbfLuGbd3iIGs6Qtqtc21tdobtcBmTw/kP5xoPo81HnSJy2m0G4QpUJ6zVUrVh6uB54ZRctAasyLIB0a3n2zGpe7hko5eJh1pG2BRTbuERRutF15JG31d9QRT5+MZ7rUx+yyh76/BjF7oXJLbsozzXo3UlptD/AGJLDZ5wCKL2Sgdlt2+OwJMslQcMht4co7B5NYwsDqk+X65w60XdvdbtVFMd+cNQucHs4o6/iHxgQ9rlqt26a1rUVBplCAMCbLox5n4wFUxIYTDsMHWZsxEBX2YY4UA8OMaXqT6LHnXZtsvS5eYlZTGHvewOHa5RYlL0BoC0W6YJchC1O0xwRB7zZDlnwjYtXvRZZ5Mv7yZMaef9qhC3N4lgg0PvHrbqZRdtHaPlyEWXJlrLRclUUA/nxh2BDqZvbfQ/Z2rdnOPxoj+YumvGK/pD0ITD+ytMuu51cCnix842oCDgQamL2bUnTclQkuchRRQBJxAA2AK6ig4AxD6S1L0q2DyZjDg0s4/lapj0Hdjl2HRkeZ31Vt8v8A3aeOUtj/AArEvo/WC32UUWxSlptMiaGO+rF6mPQQECkWrIwa0elC2AilmkKNt5nJ/jERuk/SLPm9Wcolr7CkqCOJxveNI9FNKBzAPOEJmjpTdqVKbmin4iLR4R5tTWKUf9RCr6ZW71MTzHjnHoCdqtYn7Visp5yJX+WGz6jaOOdhsvdKQfARavGMQ1fSTe6We4LVwU4iu87+Aiz/ANMSj6wjRD6P9HH/AHOUOV4fAiCt6OtHn/dh/wByb/niOM5bSKHJhDeZaxtb4xp//wDO7B/7JHKZM/zQQ+jawH1Jg5TH+Zhlg8WR2m2D1TXjsjUfRvq0ZEs2icPvpowBGKSswKbC2BPIDfDrQuoVillZvRs5DEpfcstLxuG7kcKHGsWi0Tgoqf1xhtWYzn0tWy8JVlqaH71wDjdFRLXxDH8i74yObJDrfDKhU3qAGp7Q7ROOzwic09rGJ9rmTmqUZzSmfRjqrTuAPeYrhlzLROuyJXUFTtOGNWJOFBnXIbTAu9bt6LrDLs9hlEduaBMdmpeN7FQeAUgUi3/bBvEZHoTXORJlSpLMxZQsrqqzBmFFF24DeqRhTPZFotVptNB0ch2J3ggDnUiMNLRbZNmmkGbLlORiCygkHnCvSgjqnDZ3RR1l6QIJmdFKGytK+TP8IfSrU7KsoEVpViKgE5k4nARqCpXSGlQuCYnfsERlkYlqtTHa2zjCEuXvhQmEHaYipxO2M91y6lobqEhlDVotNqnrE+7ujQTNCpUxQteULvKZJRmEoRUE0HWqMiB6x2wUxFytamVQvRDAAYzhsw9iBEZ/Rto/4VfEf54EZaxTbkBZeMXqXqG3rTlHJSfiRDqVqTJHanMeV0fWNZRsUC0yDeYgbT8Y7YNGzZzrLlIXdsAo2+OAHE4RoP8AVuz0YokyZd7TEm6NmylccPnFs9G+hFVmmBFAGRFaljkCTnQbMqtD4rSmoHo6l2QLNnUmWjOvqy+CV2+8cd1I0BVjqiDiM6QAjscgyCBOqsHgQIk7AjoEGAiQoEdAg92CsIk5AgsHCRJyDBY6I7Egjscgc4Q7CDG/+D+P/wAfjyz4Tfz7G72ufu8NvLM5MMg11miva3S5s2y2hJP7VpThPxFSAIsBWsFCBcYQxjVj0TTWAa2NcX2BQue7FV2Z1PARf/6uWeVIeRLlhUdSr+0wIp1mOJOOG7ZFimTBDO0uAKk4RJlOpuqs6VbWeelEk3hLc0o7HAMorWl2v73CNHm6RCimZ3fWGFst1cFy3w1liDUXnTi5qxr8oCt1CC23BQPidu2CEQCsSFvQS/BwgjqgVyi04o3pf0syWdJCGhmVL0OPRrmORJHcDCWps4tYZFT2QQOVcP1wjmtllS0va3NayrsldwIl9IT4vSHWptjZbFIDU7Nd2ZJHfSkZ5NT5P4EObg3r+u+BGW1Xm60BaFbOxr7Tov8AChhfR+m50+YEaWkuWQSxvOzXQCcDUAHuiC+0c/CJ7VzRcxpZtNPu71ziaA3m5AgDnyhvKyWs5Fo0LKmtZ3QqBemdVQFBuilADndPHdFw0b0cmWEIMumZYUUnabw6vnlSGGhNGXW6RgCaUTghA+nmYnkEdLWZCqUIBBqDtG2OkQ2Njl1qFuk5lCVJ5lSCe+CPKYHCY/I3T5la+cZJ2orCsNEEz2lPND8Q3yhZTMHqIeTmvgV+cCLhYOBCAtJHalTBxoreSMT5QP6SlDtPc/6gKfxgQo6Cx2E5VoVuyytyIPwgxiTtY4RAgQJ2OVjhhlpLSkuQBfPWbsooq7cl7xicBXEw4D6CzZqqCzEKozLEADvMV21aQtLjq3ZAOQpfmnyur4GGEjRsuYQz35rAVLTWvEA5dUmgruAEanCs+UTNp1ssyg3WM0gVPRqSKfiwXzh5Z7Q0xBMmp0S5hGIrvBfYD7uPHhWrXo0vLVJKuCHD9IKjrKcMcMAdnCFpGgy37Z3mke2zFQeRNPCNeA8kladY5daSlac3u4J3ucPCsd0RpCa8wrNVFqpZQtcACBiTnWu4ZGG860yrODWhIFSNgA2nd8YeaClNdM2ZXpJtGofUQdhOFAanixhskEupUQUoMawhaLWqdo47hnDGZMmTQfVTcMz3xhpzSGkEXBRVoqel7VPmNdSigipmHELngqbW4nDnEzPKDAGGUwwI0ssm6oWpagpVsSeJO8w6VqQmY5ASpeCs8EjhMBdDQdDCFaQy03ajLss+aMCspyvEhTTzpEkBXpZLmnVLPNZ8MXY9UZ1Jpu3RM2KTSWi7lA2Uy4fOIubYeoqyrvRJJ6xxrfCKerU5Mb55jlEuuzZTKLkeJYId4jkEv/qv84EZxpmyaMtbYCzuPxFF+LV8o2PVTR9NHypL4ME6w3MSWPmTFbqWZRmCRWtajGLXJa7Sm6EUs9uSyyVM1gktbq3zgoJwFTsqd++JGzWxHAKsCDtBqD3iI62WaXaJEyzzR1JilT37QdhBoe6MW0xqjpPRbF7M8x5IymSScB78nHHiBTjDoeggYbWi1KlWcgAbTlGEaH9Llrl0E1Zc4bfUf6Exb9YtZTOsUq2SkvS60eWdz35UwGm40Fd7CNSaLcaLo7Tkib2HrxutTxIiaVhGB2jSVmkSVlsbShWajIJdzApKJBDsa0fpya0JqOUa5q/pUTZEuYRdvKGI3EqCR5xq8ZmwSrBejoaGqWld8KCaN8YLsyzI3aRG5qD8RCY0fK2S1H4RT4UhUON4joaJEfsKe/3TJg+DQPsg9qZ/3H+bQ4ERGsWmhZ06ovTWN2Wm9jlXht5AxIlpe3dERLRnac/ZUsaKPac7Bw2+YYaOsShi7OZk7C8zOqk0rhwA3Cg84V1f0S1L0xiZ00XmYjEKeGzYANgoNhhzN1bs8sMzkj35jXttagE0rUxrcGaEqfKM1ZLG6zA0BUEmufWJKmoGY3UhppbTKSRMC1Yr1atQAscNgxpUZRGpLldMXkXmKJUChNWqQHNOdaZjA4Vjk6wlpVxg2eOBBvZlr1KZ5HlDtHQ2reuQr0douBaG66qQQ2ZBArXImvDbDm26xKzlZTGoIyyoa0Yc6RWJGrVmkuJlotCuoqFVmUAMwpU3TUm6SO8wdrIZjEWaW0tCADOcEC7j2EOeBwPwpi8RyTOipazpt5j91LarbekmihC8QtQx404xYLVpVmwQUG/bENYNHiWipLqFGzOpOJJrmSSSTtJh/LFMx4fT/WM26ZClnk1NWxMR2uGtMqyySztdQYYdp22Ko2nP54Q9tNsCoTUCgz3DMk7qCMA1t0ubdPLsSJS1WUp9naxHtNnyoNkSP7V6WLQZlZcmUJdey14sRxYEAHujSNW9OS7ZIWamFcGU5qwzEYDbrBdF5akbeEXb0O6RKzpsnYyXx+JSAfJvKMtNbgpaCF4RaZAirPCbzaCphB5uQzO79bIMqhes5FR4AbeUSHlSy2LYDYv14+Qio+kXWSUsl7KrVmvQELjcW8GN47CQKUzxiJ1x13mPelWOoGTThmeCbh73hvihWfR85mwluxJ84U1/RNopZlqcZol0puFWPgooeJiRlPljj+t+MVHVbR01RWcTgKIhJ6oJqaDZUxabKl3eOdPLbFVC9H3/AMf+aBCvRNu8mgQNaZyq3lxriMRFrBitWFl6TcQGNPynHjFjVoIacK0NZWscgOZYny7wzF4eG6vCOWylxgcRtGygIJhvP1bsjChs8r8qBTjicVodsMZF05qnYLaKzpIDn/ayuq3MkYN3gxH6B1ImWQTJUucJ9mepuOAJiEihpgVcHCoIG+D/ANTpS4yJs+RwSYaeDVrBjYtISqdHaZc4VynJdNN95M4Qj5+pKvMVpl4hMFUIcBgBmx2ACprlFc151gtFPs1lkWhJaVDOJT40PqmmP4vDfF5GnLfL/aWS+PakzQf7rYx1dfZa4TknyT/zJREVtqxh8vSduTKZaxzDn4w8la26SXK0Wnvlg/ERulm1xsz9m0SvzEL/ABUiUs+kw4qrKw3qQR5Rdphdl130v6rzX/8Ark/BYu+pmkdNWmYpnASpA7TTJRVm4IpNa8SKc40MWxv0IN9oJ2xai6EqNrH590VPSuibW1qWaqLMVALtXCi8Sb9duVBgMqxZ0mnYY6ZzbzDLgs0z/t7kVl2dKbROmE8qLLHxhC0aItDmsyfJXgELYf8AyN8oeTXJ2nxhuUi8qsNRodFJP2uYpIoTJSWpI3VKtTupCczRFmJqyz5x3zZ8yneqsFPhD0S4VEuLajWx2GWh+6kSpZ3oihv3qV84kJdjrifODSCBAtNqu1AzMIITCFhs8ysEd4TLwJTPSnpW5IEoHGaaHf0YoX8eqp4ExnGg9FGeasaKTdUClWY5KtcK0xMSfpDt5nW1kGISkscTm395qd0L6I0S50nYJIr0csdIaZVS8zk8yFHeIiZ6wav9AGpXq4OpINBkSCAMtsM/RepXSFNyOPhFx0s4mvMBxvlq8mJisejWT/bZrn1ZWPNiv0MFLVXmQkWJwEJywWxyXfvhppnTcuzJjix7KDtN9Bx+cCPLVapchGd2CgZsdp2AbzFD03puZajdWqSfZ2txY/KGOkLdMtD35pFB2VxuqOG88YFma6ahSRxwHls5xbiOrFo3f8K/URN2ayEUouG+vyGHlCejxfGRHJcO5hjEpJXHZ8W88YNOOy0alBjv9X4GvlDtAVyOJ2KMfE0rHQnf+I/IwcLXI18QPmIiLfm+/wCf0gR0S23L5QIkLosEzghGDKwqMh1TmBEja2rSmB4REWK0dHNQ1qK0pXEA4HmMdvnFjXR7MTlTfFDVP09rsLM3RTkZg6NddaVByxBzGIyid0JrvZbSbqM6vSpV0OWFesKimO+K3r/qi88K0si8laA5EHMV2ZCMqttkmyGuurIwyzHgRn3GNRjXpmTPVuyytyIPwhSPONg1stMqnXvgZB+tTvziy6M9IzjtPNXHPCYvgeyO4xJtMAjZsjP9GekVXoC0lzlS8ZZr+b5AxYJGtsk0vB140qviOW6IlNO6vWeZLmMZShwjkMoumt00Ju0rjvin+h+YSbQ5OYQd/XMXRtYbLMDotolXih6pYBqXa4q1CMDFd9F9gEuzhsavRjXlhEF+Dx0zab4QBjtYEeSZtYOzQxlvjCzTDEh2eCh4RaEnlA7/ABMSOjMgj25FzdRzIir6W0eZs9ZSGhKM3aIFchUg/wAt8Q2jdEzVs84tZzaZ6lgt0m7gxUGlQTShyG7KLcM460KVaFYVUgjeIRmvjELqbKK2VaihLMSNxwBHiDEmxjTNdd4bz54VWY5KCx5AVPwg7GK/rxaujsNoORKXB+chP8UQZRoy0h7WsyZmzlubtUjzPlGg2LSCyhNcKDMMsojYVAYi9TwB/LGdaDs6vMRWr1piKKCpBLZgbxn3Rodus3QO0ssOkVgwfAAA4ZMKYXqnvGyKFE6vK04WibQgBwFvArVAuYJoDU1yxh1qHY1EuZMui8zEE7SAzUrC1stjPUs5YCp4YcNkVmx6bmLZxJli5XFn9Yg7Bu24wVLXp/WcSqpLo03L3U57zw8YpyrMmOXYl2ObfrZwEHslgrviVstjGyhPu1B/XfBSTs8oL2qVOxTUn8u2JSy2baJY31Y0PcBXzAg8ixEZ3abKgfEUp5wskvHBSeZqn975CM61hRJ1TTrcqCn76mg7zDhZt0dbq14givkTDVXUYHBtyVr3LDmQjV6qilMb+Df3YiXQ1PZJG/D+FoN9qBNASx9kA4cyMB3mECLx9Y02A3l7zh5mDzbPVaN1BlVHIp8B8YkdC7u/ggRFiwS987xnfIxyBFjIunqVuexQAD8O0csuUSWjNaFTqsbyjDCpYU3gYxFTkAJJ61d5rTkD8Iaz5tRgwpspDOk0KTPlThVWERuldX0mKVdFYHYQCIzSfb2ltVWKNsN44/rdEpo70gT5WE1RNG8YNTlkfKNRk2016M0NTJYyzuPWXzxHjFM0lqdapVfu74G1MfI9aNk0brzY51AzdG26ZhjzOHnE4LLKmCqspruMIeYpssqaMCCNhFD4NBpFpeX2HZPwswj0ZpDViXMFHlqw94A/GKtpH0aWZqlUZD7hI8jUQJkjaUmHtEP+NFbzpWLDYfSJa5YArLIHu0+GES1u9FrD9nN7nX5j6RCWrUC2Jkqv+FqH+9SFJ6zeled60oHkw+kSEr0sj1pL+A+sZ7P1dtadqzzO5Q38MMZlmde1LZeaMIk23Vv0hSbVOWVQo7ZXhStNla50xi7Xo8v2G2GVMSap6yMGGJzBrTvy749J2C2LNlJMU1V1DDkRUfGCk8vQKwlegwMQVPWGewnNdahCAVrSgNTmMd2UIztPt0arKYdW7s3AVYlaNUkVzEVrWy0MdIMHr0SstRsPVGJ74fWy3ymBDX6gHowrC6Gui5hStO3XHdxMKi+6H/8ATyzvWviSYWYwSxyrkmWnsooPMKK+cBjEBWMUj0q2m7ZUT25o8FVm+IEXN3jNPS3aTfs0vZR3416qj5xIPR1aUky5s24rTg92WWAIQFBVueOHfD3TCibZprMalw+NcnUg1rvqD4xU9D6S6GzTyO1eF0cWFAeQu17otmhJZSTY0mDGqu4b33DGoPBodRraNHGzWQhyTMMtAQdjzQDd5gMR3RCWdWXsoaDaQf15xYtcrQ060FExusZj82wQcwMe+OaOs5ABpVuINByJp5Vg5GC6LW8MZZHEUofH+cSayWHau03H6/yg6qqiri5vYHCv63iFlXIqA4OZIphzIx7oy0EqUa1APNsvrCzINoxPs4E9wjl+mZK/iy8fkDCyGvqnmMK9xoTASEmU3sCnvUr5fOOTQKit6vsjrL3jZzwhxMcVxelclbAnwxPnAlD3GTdTI92YHMCJCSprY3lAp7Joe8ZeZhKRbVc4BmPvKadz9nwhWZKU9sh65Cpp3KMz5wd13MV3XhEhum4HxaBCYknj+9/4x2Ioq0zHByRQfXxah3HAU51IhCdZ8zUknOgoD4RLtLY+rTfU/TOGbSymAN4VxXao90VOHA926IK7abNmLo/Nu+nfEBPlTchXuy8f5xerXYy2F3DeTTwpjEZMsjLg5B47e9fn8IQp50e5xJp4mFbFPm2c1lTZi02KTd/dyicbRZBJW9U+1l4HGEptmp2qA+R5GNQJDR3pFtsqga5MHvYHxGHlFksHpYknCdJZTvWjDyofKM9m2PcK8NndDZrMMcKcDEG22HXGwTspqg7mND4NQxLqsl+y6/ryjzm1n747JeYmMt3T8LEfCJPRv9FqcqHkRBH0FX1Ywiza222XlPY/iCt8RXziYsnpOtq5iUw4B1PiGp5RYmpT9U0bOUp5qPpC0rRxkKqBaKMgBgOEZ9ZfTBNHbkn8syv8SxK2f0vyz20mrjtCHvwgxLiss7ocSrIx2RB2XXdJoBSYpr70sHwrWHi6aLesf3h8jFiNtLagy50xnM1lvYlboNDQA0NRugti1GscjrEvMYZBiKcMBjTvh79rrtPj/OAZ4GZA5kQopNaGzQz0jp+zyhV5yDgCCf3RjFN0x6RgKizSSx9uZgv7oxPfSLEvLEAVNABtMY/6S9LS59qTonDrLl3SVyvFmJAO3C7lEXpnS1rtX7WaSvsDBP3Rn31iI+xsNkSTOr+khJmVapRhRwCa0zBwIPgdpi16R0/IUBkfpXp1R1s97E4nlnFGs1hmsaKhMWvV3VxVYNaSA1eqhyrsxyY8otR9oWykgvNr0jG8xO85DdE+Aw3Eb1pe8CaefdCryJguhFW7XrFhjd91ajHnSFks0talm7jgBuAT/WM2tGUoy2aqt1xh1xWhGdAaEd1IXLTr2IAX2kF494OI7g0O2NVwl1HvCgpvC0qeVI5IlLQlnqNoxUDuJr4mBE5Mtc1IY8TUjhXZypCpmGtDVRvpX+9s7xAm40CSqj2uyByI61OKiBKsVRSZMLj2QaLTjjePee6IlJW9br8a4+OI+EAOzCjHozu4/iy8PGEpjIuCId15QVQc2pT4weXLcgX2Db7uAI55nyHCJDKl2tFrvIOJ53jXzMEarYFgK+rtPCp+kFmMB2AScuqQFHMnqj4wqLGWH3hr7oHV79reQ4QEj9iX2R4wIcESxheA/MfrAiTlost4ZkHMHceWRhspPZa6p4ZNxH02cYECECWixEgEMajYeyeBAhnMnAAgSiGGagCo4ima8YECJEDZ2YBqEb0IAJHA5g/rCGz2QHsrwJOBB3GuMCBDAYzrGwOIw23cSPHMd0IzLCDiOtuOfmcBAgQg2n2MjZQb86cwIZzLDjjieH0GyOwIQReyU2U54QjMsVM8PIQIESJNZhlTOCfZDAgRIT7NXDODrZj+s4ECJD9EdpPnXyhVLOTnlxzgQIkXSwDPLyh1KsJ3V45QIEIO5Oiandy/WMPbNo0br3EDDzw8CYECAxL2TR9MRReAy7/5Uh2ozVgGO0DHxBy74ECM2tFrOG33R7Jx/wBO6HLTVwDjPIDrV7s++nfAgRVDK5BoMBuY1P8ALvJjs50NDMAwOBONDsocwYECBCiY47FSP+ZWvdhXxgsx5bj7xbppS9u/OMhzpHYEBEkM1AJRLqPWfKnBwOt4HnBpqVwdSuPcedOqeR8IECDUPLtmN1aPTA3fV4E9mvDAwWaUPVJMuuypWvAbD3QIEKcFmG5P3B9YECBBpx//2Q=="/>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2" descr="data:image/jpeg;base64,/9j/4AAQSkZJRgABAQAAAQABAAD/2wCEAAkGBhQRERUQEhIQFBUWFRAWDxYWERoSEBYTFBcVFBgTFBcXJyYhFxklGRMSHy8gJCcqMCwtFR4xNzAqNSYsLSoBCQoKDgwOGg8PGTQkHiUtLCwvLyoqNSwsLCwtNDUsLSwqLCw1LCksLCwsLCwpLCwsLCwsLCwsLCwsLCwsLCksKf/AABEIAKQBMwMBIgACEQEDEQH/xAAcAAEAAgIDAQAAAAAAAAAAAAAABgcEBQEDCAL/xABHEAABAwIBCAUKBAQFAgcAAAABAAIDBBESBQYTFyExUpMHIkFR0jI1VGFxcnOBsrMUNJGxIzNCoSQlNmJ0w/EVFlODksLE/8QAGgEBAAMBAQEAAAAAAAAAAAAAAAEDBAIFBv/EAC0RAAIBAgUEAgICAgMBAAAAAAABAgMTERIyUVIEFDFxIZFBgWGxQqEzYvAi/9oADAMBAAIRAxEAPwC8VGc9M+I8nsFxjldfRxg23f1OPY39+zttJSV51z4yi6evqHuN8Mjo2epsZLAB8wT7SVfQpqpLB+CmrPJH4NhW9KVfISRK2MdgZG2w+bw4rG1jZQ9Kfy4/Co2i9K1DivoxXJbkk1jZQ9Kfy4/CmsbKHpT+XH4VG0U2ocV9EZ5bkk1jZQ9Kfy4/CmsbKHpT+XH4VG0S1DivoZ5bkk1jZQ9Kfy4/CmsbKHpT+XH4VG0S1DivoZ5bkk1jZQ9Kfy4/CmsbKHpT+XH4VG0S1DivoZ5bkk1jZQ9Kfy4/CmsbKHpT+XH4VG0S1DivoZ5bkk1jZQ9Kfy4/CmsbKHpT+XH4VG0S1DivoZ5bkk1jZQ9Kfy4/CmsbKHpT+XH4VG0S1DivoZ5bkk1jZQ9Kfy4/CmsbKHpT+XH4VG0S1DivoZ5bkk1jZQ9Kfy4/CmsbKHpT+XH4VG0S1DivoZ5bkk1jZQ9Kfy4/CmsbKHpT+XH4VG0S1DivoZ5bkk1jZQ9Kfy4/CmsbKHpT+XH4VG0S1DivoZ5bkk1jZQ9Kfy4/CmsbKHpT+XH4VG0S1DivoZ5bkk1jZQ9Kfy4/CmsbKHpT+XH4VG0S1DivoZ5bkk1jZQ9Kfy4/CmsbKHpT+XH4VG0S1DivoZ5bkk1jZQ9Kfy4/CmsbKHpT+XH4VG0S1DivoZ5bkk1jZQ9Kfy4/CmsbKHpT+XH4VG0S1DivoZ5bkmj6SsoA3/Ek+2OMj6VOcy+lbTyNp6sNa9xAjkbsY5x3NcD5JPYb2PqVQIFxOhCSwwwO41ZRfk9UAotHmjlN09FBM49Z0bcZ73Dqk/MglcLx28Hgz0V8rE3jty80Zw/m6j49R9x69Lu3LzRnD+bqPj1H3Hrd0epmXqfCNel0Vl5FEeTMksyi2GOWomfZrni4jDi4ADtAszstcu37ltnPKZYxzFaHu/7oprlHpJNXBLDV0tO8uY4QyMBY+N/9Luti3G24j5qGRRFzg1oLnE2aACXEnsAG0lTFt+VgGl+GfKLcVOZ9ZGzSPpZ2tAJJwE2A7XAbQPaFgUOTJZ8QijfJhbifgaXWbxG3YpzJ/OJGDMZFsRm5U6D8T+Hl0Nr6TD1cPF34fXuXQ/JUohFQYpBE44WyYToy65Fge+7XD5FMUMGYqLIocnyTv0cMb5HkEhrW4nWG82C+WUUjpNCGPMmIswYTjxg2Lbd9wdinEjA6UWzpM2KqWR8UdPM57DaUYLYDa9nE7Abd5WPUZJmjl0D4ZWym1oyw6Q33WbvN/UozLcnBmIi2eUc2aqnYJJqeaNpt1nN6tzuBI3H1FaxSmn4Iaw8nBKYh3j9VJ818+pKGN0TIKeQOfjJe04gbBtrjs6v9yrDpc83PyTJlE09PpGPwhmE6MjSMZt7dzyqZ1JRen/ZZGCl+f9FK39i5Uqzk6QJK6HQOp6dgxMdiY047t3AX77rXtzKrizSCkqMPwzit7vlf2Xal8f8A18fs5cePyaVFy5pBsQQRsIOwgjsK2uT80quduOKmmc07nYMLT7C6wPyXTaXkhJvwalFkV+TpYH6OaOSN1r4XtLTY9ovvHrXLMmSuiM4ikMQcGukDSWBxtZpPf1m/qFOKIwMZFtqjNOrjj0z6WdrLXLiw7B3uG9o9ZC6smZu1NSC6CCWQDeWt6t+652X9W9RmXnEnK9jXIu2qpXxPMcjHMe02c1zS1wPrBXUpICIiAIiIAiIgCIiAIiIC/ejvzbTe4763InR35tpvcd9bkXz9XXL2z1oaV6JU7cvNGcP5uo+PUfcevS7ty80Zw/m6j49R9x69Do9TMvU+Ea9TbM/PyOGA0NbFpqZxNtmJzMRxEFp8puLrC1iDuvstCVLG9GlVJBFU04ZOyWNj7NeGvYXC5YQ4gGx2XB7DsC2VMrWEjNDNjjE2+WOjyCeB1XkubStbcvhJxOFtpa0mzg4D+l209/fz0bRNp6OsyoWhz4muZDfcCGB5/UuYD6ge9bXMPIsuSYqmsrbRMLGBrMYc9xaXEeSSLm9gL32nctb0azsqaWsyY5wY+YOfF3XcwNNrb8Jaw27ie5ZnJuLWOKWHz/ZcksyeGD+SPUnSPXxy6U1Dn7buY8AxEd2EWwj3bWUh6H5A+rqnOa2zoiXNA6tnSXLQO7bZaak6La58ujfEI2g9eVz2mMDiFjd3st7bLc9EUOCrq2BwcGxOaHDyXBslsQ9Rtf5qypkySy/6OYZsyzEey50hVVSZGiQxwPaWNhDW4BEdzd1723n9LBbzKX+m6f8A5Dvu1Crxu4ewKzsk5POUMgimgs6aCVziy4BP8R7wNu67ZDYntbZTUUYKOHjFEQbljjsaboi85N+FN/8AVdOTPPo/50v3HqTdGmZk1LUioqsMJc2RkETnAyvJF3GwOwAN9vs7Yzkzz6P+dL9x65zJylhsTg1GOO5t+kTPaoirJKWnfoGRuaXmOwfI97GvL3m3c4C3q232W3mW87nsyXTZQayM1MjdCJSwXjLg7SOaPWYt27b8jBOkrzpU+9F9mJbrOD/T9D8Y/wD6FGSOWHx/7A6zPGRtOjbLc1e2qpKp5mYYgRjsSMV2kX7toPqI2Kq7KxehX8xUfBb9art29WwWE5JfwVzeMIt/ycKyMnf6an+L/wBaJVurIyd/pqf4v/XiSt/j7RFP8+mY3RDkZsk81S5mMwMaYm7P5r8ViL7LgMNr7sV+xZTqfL5m/EYZ73vo9NHoLb8GDFa3Z3+tYXRLlZjJpqSV2EVLA1hvbrtxDCD2OIe63raB2hYVZmLlOOQxhlRIAbNeya7HDcHXLtnsNrKuX/I8cP2WLQsMf0bHpgyc2OphnDQ100ZMo39eMgXPebOA9eFdTMq5ariJYvxIYR1NEBBDYcJNsXtuVpK3IklLV08dedjjA+UGTSYYjJZwcd25rrgX2KddIWT8pSVDBSac0+BgiEEmBgdtvjsR3ixOy1vWnwlGPw/5Y+W2/n0jG6QYJXZIpZatlqlkoY8nDisRKDfDs6wZG7YmZWVfwuRKioDGPdHOSwO8nGdA1rj7C4O+XZvXOe9JJDkSCKaUSysqGiZ2MyWedM4sLjtJaHBvyWvyP/pyr+O366ZcL5hh/wBjp/Esf4O7o5z1qp68QzzOlZM2W7XAYQ5rTIC0AdUWa4WGzatfnZnxUQ1Lqald+GhpnujijjADTgNi52zrXI3bvabk4PRf50p//f8AsyrWZ4/n6v8A5E/1lW5I3fH4K80snn8kv6WWiSKhq8ID5YjpLdvVjkA+Re/9VXKsbpM/IZM+EPtQquV1Q0L9nNXUERFcVhERAEREAREQBERAX70d+bab3HfW5E6O/NtN7jvrci+fq65e2etDSvRKnbl5ozh/N1Hx6j7j16XduXmjOH83UfHqPuPXodHqZl6nwjXrMoMsTwX0M00V9+CRzAfaAbFYaL0GsTGZVflWacgzSyykbsby+3svuWPHIWkOaSCDcEGxB7wRuK+UTAGxqs5KqVmjkqah7O1rpnFp9ovt+axaPKEkJJikkjJGFxY8sJaew4d4XQijBE4sLIocoywOxwySRutbEx5YbdxI3hY6KSDNfluodKJzPOZRsbJpXaQDdYOvcD1LGZVPD9IHvD74g8OIfivfFi33v2rrRMEMTsqal8jjJI5z3O2uc5xc4ndtJ2ncF9yV8jo2xOkkMbSSxheTG0m9y1u4bz+pXQiYAyKPKEkJJikkjJFnFjywlvccO8LHREAWQ3KEojMIkkEZN3R4zoye8t3E7B+ix0QBbSPOqra3AKuqDbWA0793dvWrRQ0n5CbR9yyueS5znOcd5cS5xPrJ2lZ1PnHVRs0TKmoYy1g1szg0DuAB2fJa5EaTGLO91fIY9EZJDGHF4YXkx4zvdh3X2nb60ZlCQRmESSCNxBfGHkRki20t3E7B+gXQinAYnbS1b4niSN72PF8LmuLXC4tsI27iR818Sylzi5xLnEkuJN3EnaSSd5XyiAyKnKEsjWskkke1gtG1zy5rB3NB3DYN3csdEQBERAEREAREQBERAEREBfvR35tpvcd9bkTo78203uO+tyL5+rrl7Z60NK9EqduXmjOH83UfHqPuPXpd25eaM4fzdR8eo+49eh0epmXqfCNeinubHRsJomzVD3tDwHMYywdhO0FziDvG2wHb8lu9VtJxVPMb4Vol1NOLwKVRk1iVOitjVbScVTzG+FNVtJxVPMb4Vz3dMmxMqdFbGq2k4qnmN8KaraTiqeY3wp3dMWJlTorY1W0nFU8xvhTVbScVTzG+FO7pixMqdFbGq2k4qnmN8KaraTiqeY3wp3dMWJlTorXf0WUpGx9QD2HG0/2wqAZz5tvoptG442uGKJ4FsQvaxHY4HePZ3qynXhN4I4lSlFYs06Kx8i9FjDGHVL5MZAJYwhobfsJINz+nzWx1W0nFU8xvhXD6qmngdKhNlTorY1W0nFU8xvhTVbScVTzG+FR3dMmxMqdFbGq2k4qnmN8KaraTiqeY3wp3dMWJlTorY1W0nFU8xvhTVbScVTzG+FO7pixMqdFbGq2k4qnmN8KaraTiqeY3wp3dMWJlTorVn6K6YghslQ09hLmvHzGEX/VQCuzaliqvwdg55c0RkbGuDtzh3C1791j3KyFeE/BxKlKPk1KK0aLopgDRpZZnu/qLC1jL+oEE29q79VtJxVPMb4Vw+qpnViZU6K2NVtJxVPMb4U1W0nFU8xvhUd3TJsTKnRWxqtpOKp5jfCmq2k4qnmN8Kd3TFiZU6K2NVtJxVPMb4U1W0nFU8xvhTu6YsTKnRWxqtpOKp5jfCmq2k4qnmN8Kd3TFiZU6Kz6/oqhLDoZZWv8A6cZD2E9xsAR7R+hVa1VM6N7o3izmOLXjuINiFbTqxqaSudNw8l8dHfm2m9x31uROjvzbTe4763IvEq65e2enDSvRKnbl5nzj/NVPx6n7j16YduXmfOP81U/HqfuPXodHqZl6nwi9KUWYwf7WfsF2rrp/Ib7rf2C7FhZpCIigBERAEREAREQBQfpGb/GofjEfLHCpwoR0i/zqD45+uFX0P+Rfv+iurpJwVwuSuFQWBERAEREAREQBERAFD8qN/wA6pfgS/wBhOpgohlTz1S/Al/adW0vL9Mrn+PaJeiIqiwIiIAiIgCIiAIiIAqUz5H+YVHvt+hiutUrn15wqPfb9DFs6PW/Rn6jSi3+jvzbTe4763InR35tpvcd9bkWKrrl7ZphpXolTty8z5x/mqn49T9x69MO3LzPnH+aqfj1P3Hr0Oj1My9T4RetP5Dfdb+wXYuun8hvut/YLsWFmk5bvHtChGbVfO9sEwfVPGCrdWmUO/DkNx6PRF48vGGj+HcYcV+xTYFYlFkxkMIgYCGAOaAXEmziSdp9bioBqoM4JnMp/4MTZKrrQtMrixkYi0znSuDdrrWAa2/lDaLErinzllke2BkUWnx1bZQ6VwgaKYxAlrg0udi08NursDnX8mx2M2Q43RxR9duhw6B7HlsrMLNHsd23ZcEG4N9oXUc2obMDdKxzDK5sjJnNmJmN5ccl7uxkAm/a0EWsLAa/M/Kj3RwxPBxOjrZHEvLnAsq3R4L9oAfa/+0L6yXnLLUiPRRRAmmpaibHK5oH4jHhjjIabm0UhxGw8nZtNstmasDWxsZpWCIStZgmexxjlfpHxucDdzS4A94sLELmPNaFojDDNHo444RgnewvijvgZKWnrgXdbt6x27UB8Zu1s8jqkTaItjqZo4sJOINbhs0iw2WO/adpW6WJS5MZHJJIwvGldjkbjJix2AL2s3NccIvbfZZaAKEdIv86g+OfrhU3UI6Rf51B8c/XCr6Gtfv8Aorq6STZzVDo6OpkY4teynqXMcN7XNjeQ4esEArVy1DqWSmdpZpI5hMJ2SP0pGjp31AljLtoP8ItIvY4xuIW/rqNs0ckLwSyRj2PANiWvBaQCN2wlYdFm/FG7HeWVwY5jXTSumLWOtiY0ONmg2F7DbYXvZUFhpo883mMy6AOboPxAw6TqsaYy+N5cwAyaN7nNwkhxjcO4nLr868DnNa1rhpooInkuLHSOhdUSOIYCcLWBu4ElxI2AXWxoMjMhGFrpnMw4GxvldJE1nC1ruy2zbc22bl0QZswRwMp2CRrY3Y4nCV2mbJd3XEm/FZzht7DY3GxAas5wEvinka9jY2ZTMobiwvbCyJ4kYHhpcC03FxsJI7LruqM55YW4poYhjpqiohDJXO2wMbIYZCWjaWvHWGzqn1X23/g8Zw4y+QtbM28jy8lswAeHX2EENAtuAWvqc1GaGWNjpHPdTzU8JlldI2NkjbYG3uQ24Zc7SQwbTYIDrrM5JYdJpYI8QhbNEGSlwI0rYnRPLgLPBew3Gw37LbfiuzkqIdOXwQWpmxSTFs7jiikvsjBYOuMMl8VgcI4urnMzYhs8O0r8bGMJfM57mxsdjbGwuN2txbe89pNgsmtyLFKJg8OOnYxk1nEXazFYDh8t25AauszqLZpI2R42wyxRSACQzOLxG5zow1pbZrZWmznAnC7dsv8ATc4pcbSYoxE6rlpQdKTJja6RjZMOG2EujAIvfaT2bdk/I7NK6ZrpmF7mulayUsjkc0Boc9o3nC1oNrXDQDeyHIsVmizrNnNQ3rH+cXukv7MT3bEBh5qV080Lnz6MnTVTGlhO6OeaOxBAGwMaAd5Audq1WVPPVL8CX9p1I8n5LZBjwF9nvc8tLy5jXPc57tGD5ILnucQO0qOZU89UvwJf2nVtLy/TOKn49ol6IiqOwo4+Z8dYTUOqBG+WJtG9kn+FAc1jBBMweS4yY+s4EHE0BwOxSNa6TIUbpRK507rPbI2MzvMAkabteIybXBAIG4EXtdAa5mcsppHV2hjMWjdJA3SnTEBwDQ8FuEFzbnYersG3eNjT18mmZBKyMOdFLISx5c0YJI2Bu0C+yTae8LpZmvCGPjBm0bw5uj0z9CxrnB5ETL2ZtHy3Cw2LJyhkdkz2yOMrXND2gxyuiJY8tLo3Fp2tJY029WwhAaSLO2aSJsscEZ/wUVZIHTFoAdpCYm2abu/hmzjYd62WS8svkm0UkbGYoI6iLDIX9R7nMwPuBZ4sDsuNp7rntps3oY2aNrXBv4dlN5ZJ0LMYDb9/8R21ZEOTGNkEoBxCJsI6xI0bXFwFu+53oSZSIiEBUrn15wqPfb9DFdSpXPrzhUe+36GLZ0et+jP1GlFv9Hfm2m9x31uROjvzbTe4763IsVXXL2zTDSvRKnbl5nzj/NVPx6n7j16YduXmfOP81U/HqfuPXodHqZl6nwi9afyG+639guxddP5Dfdb+wXYsLNIWhlBnrZYXSStjhhp3NbHK6EvfO6YF73MIcQ0QgAXtcuO3ZbfLAyhkSOZ4kJlY8NLQ+KZ8EmAm+AujIxNvtsb2O5QDS5Oy86HqTEvjZVVtOZnG8mGGMzxlx/qOFssZJ2l0Y7Tt4hzxe6HGYWtkZT1s1TGXH+G6nIa2O/bjJvfuBW4qM3Kd9P8AhXRjRXDsOJ18QdjxF18RJcSSSbnEb3uVy7IEJdUOwbalobU9YjE0MMdht6vVJ3W796A1lXnRJBpBNFHibDDLEI3ucP4s34cRvJF7h7mdZo2gmzbgAjnHMAW6FrnaamijcWywQvE+IX/itxAsLDcC+wt7TYbaqyLFKXF7MWKLQu6xAMYdjA2HYQ7aHDaLDakeRmAAF0z8MjJGmSZ8jg9nkkFx3bTs7e26Ay4cWEY8OKwxYb4MXbhvtt7V9oiAKEdIv86g+OfrhU3UI6Rf51B8c/XCr6Gtfv8Aorq6ScFcLkrhUFgXTVUgkbgJkaLg3ZI6J3/yYQbepdyICF5Kyw+KKnY10kks1M2eV8zqiobswtAa1mItLnPNzsAA3E2Cza/O50bI5cDBdlK+WBwkNSzTPDCHWbhitc2x+VhO5bV2b0WGNrdIzRMMcTo5nxyCM2uwuabuacLTtvtaDvXzU5tQyElwkOJsTZBppA1+h2xmQX67mncTt772QGDW5fnY6UshhcyKohp+tK5sjzKIQHCwIaGunbe97gG1rbdhkfKL5DNHI1gfDKI3FhJY4Oiima4Yto2SgEd7V3yZKjdju09eWOZ/WO2WMxlrvV/Jj2btnrK7KeiYx0j2ixlc18puTdzWMiB27urGwbO5Ad6IiAKIZU89UvwJf2nUvUQyp56pfgS/tOraXl+mVz/HtEvREVRYfMp6p9h/ZQfN3Lkwomwvlc+pkjojSvecT3CuYCHk9uje2pJ/2whTki+xa+nzfgY6B7Y+tTRmKmJJJZGWtZbb5XVaBc3O095QGiyVlqSOihOlY+QurQDNpJZniGeVjbNiBc6zQ0F3Zs33WbBnM55pnYGRRzw00jXSYiHPm2mBj2jC2RowkYvLxgAbCs3/AMtQgMa0SN0emwFkr2Owzv0krHFpu5rn2JB7ha1l9DN+K0bRpAyIQtZGJniG0NjHiZezi0hp28IvewQGkpM4p44nOm0T3OraimgwteQ3DLOOu1gLnMayI2DRc2FzvIyo84J36ONsLBI+WojxPEkURbExsgma17Q8tIdbDxAi9hdbB2bkJxi0lnyCUgTPAZMCXaWGx/hOLnEktte5vdd8WSmNLHXkc6MyFjnyukdeQYXXLjtFtltw7LIDMCIiAKlc+vOFR77foYrqVK59ecKj32/QxbOj1v0Z+o0ot/o78203uO+tyJ0d+bab3HfW5Fiq65e2aYaV6JU7cvM+cf5qp+PU/cevTDty8z5xj/F1Px6n7j16HR6mZep8IvWn8hvut/YLsWLkqrbLBHIw3a5jCP0Fx7Qbj5LKWF+TSgiIoAREQBERAEREAUI6Rf51B8c/XCpuq/6TMoNbPSC+2NxleO0NxR2/XA79Ff06xqL9lVXQWCVwuGSBwDgQQQC0jcQdoI+S5VBaEREAREQBERAEREAUQyp56pfgS/tOpeoLljKjG5bp7uHUj0bz2B8glsDzGfqrqKxb9MrqeF7ROkRFSWBERAEREAREQBERAFSufXnCo99v0MV1Kj876psldO9hBaZLAjccIDCR6rtK29Hrfoz9RpRcvR35tpvcd9bkTo78203uO+tyLDV1y9s0w0r0Sp25eac422rKgH/16j7jl6XVI9Kmar4Kl1U1pMUpBcQNjJDsId3A7we8kLd0skp4P8mfqE3HEjeRs6amkBbDJZpNy1wD2X7wDuPsW01l1vFFyQoqi3unBvFoxqcl4ZKtZdbxRckJrLreKLkhRVFFmnxRNyW5KtZdbxRckJrLreKLkhRVEs0+KFyW5KtZdbxRckJrLreKLkhRVEs0+KFyW5KtZdbxRckJrLreKLkhRVEs0+KFyW5KH9JVaRbHGPWIW3/uo5VVT5XmSRznucbuc43JK6kXUYRj4RDk35Zu8k55VVMzRxy9QeS17Q9o92+0D1BZ+sut4ouSFFUXLpQbxaJU5L8kq1l1vFFyQmsut4ouSFFUSzT4oXJbkq1l1vFFyQmsut4ouSFFUSzT4oXJbkq1l1vFFyQmsut4ouSFFUSzT4oXJbkq1l1vFFyQmsut4ouSFFUSzT4oXJbkmm6R61wI0jG37WxNDvkdtlG5JC4lziSSSXEm5JO8kneV8ouowjHwjlyb8skVF0gVkTQwShwGwY2B7re8dp+ayNZdbxRckKKoubUH/ijq5LclWsut4ouSE1l1vFFyQoqiWafFC5LclWsut4ouSE1l1vFFyQoqiWafFC5LclWsut4ouSE1l1vFFyQoqiWafFC5LclWsut4ouSE1l1vFFyQoqiWafFC5LckNfn7WTMLHShrTsdgYGEjuxDb+hUeRZ+Q8iSVczYIgS5x2m3VY3te7uA/vu7V0lGC+PgjFyZeHR4z/Lab3D/dzii3uTMmNghjhb5MbGsb7Gi231ovCms0mz1I/CSMxddRTtkaWPa1zSLOBFwQewg71wi6BDa3opoXuLgySP1MkIb8gb2+SxdUNFxVPNHhREdeov8AJnNqGw1Q0XFU80eFNUNFxVPNHhRFHcVeQtQ2GqGi4qnmjwpqhouKp5o8KIncVeQtQ2GqGi4qnmjwpqhouKp5o8KIncVeQtQ2GqGi4qnmjwpqhouKp5o8KIncVeQtQ2GqGi4qnmjwpqhouKp5o8KIncVeQtQ2GqGi4qnmjwpqhouKp5o8KIncVeQtQ2GqGi4qnmjwpqhouKp5o8KIncVeQtQ2GqGi4qnmjwpqhouKp5o8KIncVeQtQ2GqGi4qnmjwpqhouKp5o8KIncVeQtQ2GqGi4qnmjwpqhouKp5o8KIncVeQtQ2GqGi4qnmjwpqhouKp5o8KIncVeQtQ2GqGi4qnmjwpqhouKp5o8KIncVeQtQ2GqGi4qnmjwpqhouKp5o8KIncVeQtQ2GqGi4qnmjwpqhouKp5o8KIncVeQtQ2GqGi4qnmjwpqhouKp5o8KIncVeQtQ2GqGi4qnmjwpqhouKp5o8KIncVeQtQ2PuLoiogbn8QfUZdn9gFLMi5AgpWYIImsB322uJ73OO0/Moim5Oepk5Ix8I2SIiEn//2Q=="/>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4" descr="data:image/jpeg;base64,/9j/4AAQSkZJRgABAQAAAQABAAD/2wCEAAkGBhQRERUQEhIQFBUWFRAWDxYWERoSEBYTFBcVFBgTFBcXJyYhFxklGRMSHy8gJCcqMCwtFR4xNzAqNSYsLSoBCQoKDgwOGg8PGTQkHiUtLCwvLyoqNSwsLCwtNDUsLSwqLCw1LCksLCwsLCwpLCwsLCwsLCwsLCwsLCwsLCksKf/AABEIAKQBMwMBIgACEQEDEQH/xAAcAAEAAgIDAQAAAAAAAAAAAAAABgcEBQEDCAL/xABHEAABAwIBCAUKBAQFAgcAAAABAAIDBBESBQYTFyExUpMHIkFR0jI1VGFxcnOBsrMUNJGxIzNCoSQlNmJ0w/EVFlODksLE/8QAGgEBAAMBAQEAAAAAAAAAAAAAAAEDBAIFBv/EAC0RAAIBAgUEAgICAgMBAAAAAAABAgMTERIyUVIEFDFxIZFBgWGxQqEzYvAi/9oADAMBAAIRAxEAPwC8VGc9M+I8nsFxjldfRxg23f1OPY39+zttJSV51z4yi6evqHuN8Mjo2epsZLAB8wT7SVfQpqpLB+CmrPJH4NhW9KVfISRK2MdgZG2w+bw4rG1jZQ9Kfy4/Co2i9K1DivoxXJbkk1jZQ9Kfy4/CmsbKHpT+XH4VG0U2ocV9EZ5bkk1jZQ9Kfy4/CmsbKHpT+XH4VG0S1DivoZ5bkk1jZQ9Kfy4/CmsbKHpT+XH4VG0S1DivoZ5bkk1jZQ9Kfy4/CmsbKHpT+XH4VG0S1DivoZ5bkk1jZQ9Kfy4/CmsbKHpT+XH4VG0S1DivoZ5bkk1jZQ9Kfy4/CmsbKHpT+XH4VG0S1DivoZ5bkk1jZQ9Kfy4/CmsbKHpT+XH4VG0S1DivoZ5bkk1jZQ9Kfy4/CmsbKHpT+XH4VG0S1DivoZ5bkk1jZQ9Kfy4/CmsbKHpT+XH4VG0S1DivoZ5bkk1jZQ9Kfy4/CmsbKHpT+XH4VG0S1DivoZ5bkk1jZQ9Kfy4/CmsbKHpT+XH4VG0S1DivoZ5bkk1jZQ9Kfy4/CmsbKHpT+XH4VG0S1DivoZ5bkk1jZQ9Kfy4/CmsbKHpT+XH4VG0S1DivoZ5bkk1jZQ9Kfy4/CmsbKHpT+XH4VG0S1DivoZ5bkk1jZQ9Kfy4/CmsbKHpT+XH4VG0S1DivoZ5bkk1jZQ9Kfy4/CmsbKHpT+XH4VG0S1DivoZ5bkmj6SsoA3/Ek+2OMj6VOcy+lbTyNp6sNa9xAjkbsY5x3NcD5JPYb2PqVQIFxOhCSwwwO41ZRfk9UAotHmjlN09FBM49Z0bcZ73Dqk/MglcLx28Hgz0V8rE3jty80Zw/m6j49R9x69Lu3LzRnD+bqPj1H3Hrd0epmXqfCNel0Vl5FEeTMksyi2GOWomfZrni4jDi4ADtAszstcu37ltnPKZYxzFaHu/7oprlHpJNXBLDV0tO8uY4QyMBY+N/9Luti3G24j5qGRRFzg1oLnE2aACXEnsAG0lTFt+VgGl+GfKLcVOZ9ZGzSPpZ2tAJJwE2A7XAbQPaFgUOTJZ8QijfJhbifgaXWbxG3YpzJ/OJGDMZFsRm5U6D8T+Hl0Nr6TD1cPF34fXuXQ/JUohFQYpBE44WyYToy65Fge+7XD5FMUMGYqLIocnyTv0cMb5HkEhrW4nWG82C+WUUjpNCGPMmIswYTjxg2Lbd9wdinEjA6UWzpM2KqWR8UdPM57DaUYLYDa9nE7Abd5WPUZJmjl0D4ZWym1oyw6Q33WbvN/UozLcnBmIi2eUc2aqnYJJqeaNpt1nN6tzuBI3H1FaxSmn4Iaw8nBKYh3j9VJ818+pKGN0TIKeQOfjJe04gbBtrjs6v9yrDpc83PyTJlE09PpGPwhmE6MjSMZt7dzyqZ1JRen/ZZGCl+f9FK39i5Uqzk6QJK6HQOp6dgxMdiY047t3AX77rXtzKrizSCkqMPwzit7vlf2Xal8f8A18fs5cePyaVFy5pBsQQRsIOwgjsK2uT80quduOKmmc07nYMLT7C6wPyXTaXkhJvwalFkV+TpYH6OaOSN1r4XtLTY9ovvHrXLMmSuiM4ikMQcGukDSWBxtZpPf1m/qFOKIwMZFtqjNOrjj0z6WdrLXLiw7B3uG9o9ZC6smZu1NSC6CCWQDeWt6t+652X9W9RmXnEnK9jXIu2qpXxPMcjHMe02c1zS1wPrBXUpICIiAIiIAiIgCIiAIiIC/ejvzbTe4763InR35tpvcd9bkXz9XXL2z1oaV6JU7cvNGcP5uo+PUfcevS7ty80Zw/m6j49R9x69Do9TMvU+Ea9TbM/PyOGA0NbFpqZxNtmJzMRxEFp8puLrC1iDuvstCVLG9GlVJBFU04ZOyWNj7NeGvYXC5YQ4gGx2XB7DsC2VMrWEjNDNjjE2+WOjyCeB1XkubStbcvhJxOFtpa0mzg4D+l209/fz0bRNp6OsyoWhz4muZDfcCGB5/UuYD6ge9bXMPIsuSYqmsrbRMLGBrMYc9xaXEeSSLm9gL32nctb0azsqaWsyY5wY+YOfF3XcwNNrb8Jaw27ie5ZnJuLWOKWHz/ZcksyeGD+SPUnSPXxy6U1Dn7buY8AxEd2EWwj3bWUh6H5A+rqnOa2zoiXNA6tnSXLQO7bZaak6La58ujfEI2g9eVz2mMDiFjd3st7bLc9EUOCrq2BwcGxOaHDyXBslsQ9Rtf5qypkySy/6OYZsyzEey50hVVSZGiQxwPaWNhDW4BEdzd1723n9LBbzKX+m6f8A5Dvu1Crxu4ewKzsk5POUMgimgs6aCVziy4BP8R7wNu67ZDYntbZTUUYKOHjFEQbljjsaboi85N+FN/8AVdOTPPo/50v3HqTdGmZk1LUioqsMJc2RkETnAyvJF3GwOwAN9vs7Yzkzz6P+dL9x65zJylhsTg1GOO5t+kTPaoirJKWnfoGRuaXmOwfI97GvL3m3c4C3q232W3mW87nsyXTZQayM1MjdCJSwXjLg7SOaPWYt27b8jBOkrzpU+9F9mJbrOD/T9D8Y/wD6FGSOWHx/7A6zPGRtOjbLc1e2qpKp5mYYgRjsSMV2kX7toPqI2Kq7KxehX8xUfBb9art29WwWE5JfwVzeMIt/ycKyMnf6an+L/wBaJVurIyd/pqf4v/XiSt/j7RFP8+mY3RDkZsk81S5mMwMaYm7P5r8ViL7LgMNr7sV+xZTqfL5m/EYZ73vo9NHoLb8GDFa3Z3+tYXRLlZjJpqSV2EVLA1hvbrtxDCD2OIe63raB2hYVZmLlOOQxhlRIAbNeya7HDcHXLtnsNrKuX/I8cP2WLQsMf0bHpgyc2OphnDQ100ZMo39eMgXPebOA9eFdTMq5ariJYvxIYR1NEBBDYcJNsXtuVpK3IklLV08dedjjA+UGTSYYjJZwcd25rrgX2KddIWT8pSVDBSac0+BgiEEmBgdtvjsR3ixOy1vWnwlGPw/5Y+W2/n0jG6QYJXZIpZatlqlkoY8nDisRKDfDs6wZG7YmZWVfwuRKioDGPdHOSwO8nGdA1rj7C4O+XZvXOe9JJDkSCKaUSysqGiZ2MyWedM4sLjtJaHBvyWvyP/pyr+O366ZcL5hh/wBjp/Esf4O7o5z1qp68QzzOlZM2W7XAYQ5rTIC0AdUWa4WGzatfnZnxUQ1Lqald+GhpnujijjADTgNi52zrXI3bvabk4PRf50p//f8AsyrWZ4/n6v8A5E/1lW5I3fH4K80snn8kv6WWiSKhq8ID5YjpLdvVjkA+Re/9VXKsbpM/IZM+EPtQquV1Q0L9nNXUERFcVhERAEREAREQBERAX70d+bab3HfW5E6O/NtN7jvrci+fq65e2etDSvRKnbl5ozh/N1Hx6j7j16XduXmjOH83UfHqPuPXodHqZl6nwjXrMoMsTwX0M00V9+CRzAfaAbFYaL0GsTGZVflWacgzSyykbsby+3svuWPHIWkOaSCDcEGxB7wRuK+UTAGxqs5KqVmjkqah7O1rpnFp9ovt+axaPKEkJJikkjJGFxY8sJaew4d4XQijBE4sLIocoywOxwySRutbEx5YbdxI3hY6KSDNfluodKJzPOZRsbJpXaQDdYOvcD1LGZVPD9IHvD74g8OIfivfFi33v2rrRMEMTsqal8jjJI5z3O2uc5xc4ndtJ2ncF9yV8jo2xOkkMbSSxheTG0m9y1u4bz+pXQiYAyKPKEkJJikkjJFnFjywlvccO8LHREAWQ3KEojMIkkEZN3R4zoye8t3E7B+ix0QBbSPOqra3AKuqDbWA0793dvWrRQ0n5CbR9yyueS5znOcd5cS5xPrJ2lZ1PnHVRs0TKmoYy1g1szg0DuAB2fJa5EaTGLO91fIY9EZJDGHF4YXkx4zvdh3X2nb60ZlCQRmESSCNxBfGHkRki20t3E7B+gXQinAYnbS1b4niSN72PF8LmuLXC4tsI27iR818Sylzi5xLnEkuJN3EnaSSd5XyiAyKnKEsjWskkke1gtG1zy5rB3NB3DYN3csdEQBERAEREAREQBERAEREBfvR35tpvcd9bkTo78203uO+tyL5+rrl7Z60NK9EqduXmjOH83UfHqPuPXpd25eaM4fzdR8eo+49eh0epmXqfCNeinubHRsJomzVD3tDwHMYywdhO0FziDvG2wHb8lu9VtJxVPMb4Vol1NOLwKVRk1iVOitjVbScVTzG+FNVtJxVPMb4Vz3dMmxMqdFbGq2k4qnmN8KaraTiqeY3wp3dMWJlTorY1W0nFU8xvhTVbScVTzG+FO7pixMqdFbGq2k4qnmN8KaraTiqeY3wp3dMWJlTorXf0WUpGx9QD2HG0/2wqAZz5tvoptG442uGKJ4FsQvaxHY4HePZ3qynXhN4I4lSlFYs06Kx8i9FjDGHVL5MZAJYwhobfsJINz+nzWx1W0nFU8xvhXD6qmngdKhNlTorY1W0nFU8xvhTVbScVTzG+FR3dMmxMqdFbGq2k4qnmN8KaraTiqeY3wp3dMWJlTorY1W0nFU8xvhTVbScVTzG+FO7pixMqdFbGq2k4qnmN8KaraTiqeY3wp3dMWJlTorVn6K6YghslQ09hLmvHzGEX/VQCuzaliqvwdg55c0RkbGuDtzh3C1791j3KyFeE/BxKlKPk1KK0aLopgDRpZZnu/qLC1jL+oEE29q79VtJxVPMb4Vw+qpnViZU6K2NVtJxVPMb4U1W0nFU8xvhUd3TJsTKnRWxqtpOKp5jfCmq2k4qnmN8Kd3TFiZU6K2NVtJxVPMb4U1W0nFU8xvhTu6YsTKnRWxqtpOKp5jfCmq2k4qnmN8Kd3TFiZU6Kz6/oqhLDoZZWv8A6cZD2E9xsAR7R+hVa1VM6N7o3izmOLXjuINiFbTqxqaSudNw8l8dHfm2m9x31uROjvzbTe4763IvEq65e2enDSvRKnbl5nzj/NVPx6n7j16YduXmfOP81U/HqfuPXodHqZl6nwi9KUWYwf7WfsF2rrp/Ib7rf2C7FhZpCIigBERAEREAREQBQfpGb/GofjEfLHCpwoR0i/zqD45+uFX0P+Rfv+iurpJwVwuSuFQWBERAEREAREQBERAFD8qN/wA6pfgS/wBhOpgohlTz1S/Al/adW0vL9Mrn+PaJeiIqiwIiIAiIgCIiAIiIAqUz5H+YVHvt+hiutUrn15wqPfb9DFs6PW/Rn6jSi3+jvzbTe4763InR35tpvcd9bkWKrrl7ZphpXolTty8z5x/mqn49T9x69MO3LzPnH+aqfj1P3Hr0Oj1My9T4RetP5Dfdb+wXYuun8hvut/YLsWFmk5bvHtChGbVfO9sEwfVPGCrdWmUO/DkNx6PRF48vGGj+HcYcV+xTYFYlFkxkMIgYCGAOaAXEmziSdp9bioBqoM4JnMp/4MTZKrrQtMrixkYi0znSuDdrrWAa2/lDaLErinzllke2BkUWnx1bZQ6VwgaKYxAlrg0udi08NursDnX8mx2M2Q43RxR9duhw6B7HlsrMLNHsd23ZcEG4N9oXUc2obMDdKxzDK5sjJnNmJmN5ccl7uxkAm/a0EWsLAa/M/Kj3RwxPBxOjrZHEvLnAsq3R4L9oAfa/+0L6yXnLLUiPRRRAmmpaibHK5oH4jHhjjIabm0UhxGw8nZtNstmasDWxsZpWCIStZgmexxjlfpHxucDdzS4A94sLELmPNaFojDDNHo444RgnewvijvgZKWnrgXdbt6x27UB8Zu1s8jqkTaItjqZo4sJOINbhs0iw2WO/adpW6WJS5MZHJJIwvGldjkbjJix2AL2s3NccIvbfZZaAKEdIv86g+OfrhU3UI6Rf51B8c/XCr6Gtfv8Aorq6STZzVDo6OpkY4teynqXMcN7XNjeQ4esEArVy1DqWSmdpZpI5hMJ2SP0pGjp31AljLtoP8ItIvY4xuIW/rqNs0ckLwSyRj2PANiWvBaQCN2wlYdFm/FG7HeWVwY5jXTSumLWOtiY0ONmg2F7DbYXvZUFhpo883mMy6AOboPxAw6TqsaYy+N5cwAyaN7nNwkhxjcO4nLr868DnNa1rhpooInkuLHSOhdUSOIYCcLWBu4ElxI2AXWxoMjMhGFrpnMw4GxvldJE1nC1ruy2zbc22bl0QZswRwMp2CRrY3Y4nCV2mbJd3XEm/FZzht7DY3GxAas5wEvinka9jY2ZTMobiwvbCyJ4kYHhpcC03FxsJI7LruqM55YW4poYhjpqiohDJXO2wMbIYZCWjaWvHWGzqn1X23/g8Zw4y+QtbM28jy8lswAeHX2EENAtuAWvqc1GaGWNjpHPdTzU8JlldI2NkjbYG3uQ24Zc7SQwbTYIDrrM5JYdJpYI8QhbNEGSlwI0rYnRPLgLPBew3Gw37LbfiuzkqIdOXwQWpmxSTFs7jiikvsjBYOuMMl8VgcI4urnMzYhs8O0r8bGMJfM57mxsdjbGwuN2txbe89pNgsmtyLFKJg8OOnYxk1nEXazFYDh8t25AauszqLZpI2R42wyxRSACQzOLxG5zow1pbZrZWmznAnC7dsv8ATc4pcbSYoxE6rlpQdKTJja6RjZMOG2EujAIvfaT2bdk/I7NK6ZrpmF7mulayUsjkc0Boc9o3nC1oNrXDQDeyHIsVmizrNnNQ3rH+cXukv7MT3bEBh5qV080Lnz6MnTVTGlhO6OeaOxBAGwMaAd5Audq1WVPPVL8CX9p1I8n5LZBjwF9nvc8tLy5jXPc57tGD5ILnucQO0qOZU89UvwJf2nVtLy/TOKn49ol6IiqOwo4+Z8dYTUOqBG+WJtG9kn+FAc1jBBMweS4yY+s4EHE0BwOxSNa6TIUbpRK507rPbI2MzvMAkabteIybXBAIG4EXtdAa5mcsppHV2hjMWjdJA3SnTEBwDQ8FuEFzbnYersG3eNjT18mmZBKyMOdFLISx5c0YJI2Bu0C+yTae8LpZmvCGPjBm0bw5uj0z9CxrnB5ETL2ZtHy3Cw2LJyhkdkz2yOMrXND2gxyuiJY8tLo3Fp2tJY029WwhAaSLO2aSJsscEZ/wUVZIHTFoAdpCYm2abu/hmzjYd62WS8svkm0UkbGYoI6iLDIX9R7nMwPuBZ4sDsuNp7rntps3oY2aNrXBv4dlN5ZJ0LMYDb9/8R21ZEOTGNkEoBxCJsI6xI0bXFwFu+53oSZSIiEBUrn15wqPfb9DFdSpXPrzhUe+36GLZ0et+jP1GlFv9Hfm2m9x31uROjvzbTe4763IsVXXL2zTDSvRKnbl5nzj/NVPx6n7j16YduXmfOP81U/HqfuPXodHqZl6nwi9afyG+639guxddP5Dfdb+wXYsLNIWhlBnrZYXSStjhhp3NbHK6EvfO6YF73MIcQ0QgAXtcuO3ZbfLAyhkSOZ4kJlY8NLQ+KZ8EmAm+AujIxNvtsb2O5QDS5Oy86HqTEvjZVVtOZnG8mGGMzxlx/qOFssZJ2l0Y7Tt4hzxe6HGYWtkZT1s1TGXH+G6nIa2O/bjJvfuBW4qM3Kd9P8AhXRjRXDsOJ18QdjxF18RJcSSSbnEb3uVy7IEJdUOwbalobU9YjE0MMdht6vVJ3W796A1lXnRJBpBNFHibDDLEI3ucP4s34cRvJF7h7mdZo2gmzbgAjnHMAW6FrnaamijcWywQvE+IX/itxAsLDcC+wt7TYbaqyLFKXF7MWKLQu6xAMYdjA2HYQ7aHDaLDakeRmAAF0z8MjJGmSZ8jg9nkkFx3bTs7e26Ay4cWEY8OKwxYb4MXbhvtt7V9oiAKEdIv86g+OfrhU3UI6Rf51B8c/XCr6Gtfv8Aorq6ScFcLkrhUFgXTVUgkbgJkaLg3ZI6J3/yYQbepdyICF5Kyw+KKnY10kks1M2eV8zqiobswtAa1mItLnPNzsAA3E2Cza/O50bI5cDBdlK+WBwkNSzTPDCHWbhitc2x+VhO5bV2b0WGNrdIzRMMcTo5nxyCM2uwuabuacLTtvtaDvXzU5tQyElwkOJsTZBppA1+h2xmQX67mncTt772QGDW5fnY6UshhcyKohp+tK5sjzKIQHCwIaGunbe97gG1rbdhkfKL5DNHI1gfDKI3FhJY4Oiima4Yto2SgEd7V3yZKjdju09eWOZ/WO2WMxlrvV/Jj2btnrK7KeiYx0j2ixlc18puTdzWMiB27urGwbO5Ad6IiAKIZU89UvwJf2nUvUQyp56pfgS/tOraXl+mVz/HtEvREVRYfMp6p9h/ZQfN3Lkwomwvlc+pkjojSvecT3CuYCHk9uje2pJ/2whTki+xa+nzfgY6B7Y+tTRmKmJJJZGWtZbb5XVaBc3O095QGiyVlqSOihOlY+QurQDNpJZniGeVjbNiBc6zQ0F3Zs33WbBnM55pnYGRRzw00jXSYiHPm2mBj2jC2RowkYvLxgAbCs3/AMtQgMa0SN0emwFkr2Owzv0krHFpu5rn2JB7ha1l9DN+K0bRpAyIQtZGJniG0NjHiZezi0hp28IvewQGkpM4p44nOm0T3OraimgwteQ3DLOOu1gLnMayI2DRc2FzvIyo84J36ONsLBI+WojxPEkURbExsgma17Q8tIdbDxAi9hdbB2bkJxi0lnyCUgTPAZMCXaWGx/hOLnEktte5vdd8WSmNLHXkc6MyFjnyukdeQYXXLjtFtltw7LIDMCIiAKlc+vOFR77foYrqVK59ecKj32/QxbOj1v0Z+o0ot/o78203uO+tyJ0d+bab3HfW5Fiq65e2aYaV6JU7cvM+cf5qp+PU/cevTDty8z5xj/F1Px6n7j16HR6mZep8IvWn8hvut/YLsWLkqrbLBHIw3a5jCP0Fx7Qbj5LKWF+TSgiIoAREQBERAEREAUI6Rf51B8c/XCpuq/6TMoNbPSC+2NxleO0NxR2/XA79Ff06xqL9lVXQWCVwuGSBwDgQQQC0jcQdoI+S5VBaEREAREQBERAEREAUQyp56pfgS/tOpeoLljKjG5bp7uHUj0bz2B8glsDzGfqrqKxb9MrqeF7ROkRFSWBERAEREAREQBERAFSufXnCo99v0MV1Kj876psldO9hBaZLAjccIDCR6rtK29Hrfoz9RpRcvR35tpvcd9bkTo78203uO+tyLDV1y9s0w0r0Sp25eac422rKgH/16j7jl6XVI9Kmar4Kl1U1pMUpBcQNjJDsId3A7we8kLd0skp4P8mfqE3HEjeRs6amkBbDJZpNy1wD2X7wDuPsW01l1vFFyQoqi3unBvFoxqcl4ZKtZdbxRckJrLreKLkhRVFFmnxRNyW5KtZdbxRckJrLreKLkhRVEs0+KFyW5KtZdbxRckJrLreKLkhRVEs0+KFyW5KtZdbxRckJrLreKLkhRVEs0+KFyW5KH9JVaRbHGPWIW3/uo5VVT5XmSRznucbuc43JK6kXUYRj4RDk35Zu8k55VVMzRxy9QeS17Q9o92+0D1BZ+sut4ouSFFUXLpQbxaJU5L8kq1l1vFFyQmsut4ouSFFUSzT4oXJbkq1l1vFFyQmsut4ouSFFUSzT4oXJbkq1l1vFFyQmsut4ouSFFUSzT4oXJbkq1l1vFFyQmsut4ouSFFUSzT4oXJbkmm6R61wI0jG37WxNDvkdtlG5JC4lziSSSXEm5JO8kneV8ouowjHwjlyb8skVF0gVkTQwShwGwY2B7re8dp+ayNZdbxRckKKoubUH/ijq5LclWsut4ouSE1l1vFFyQoqiWafFC5LclWsut4ouSE1l1vFFyQoqiWafFC5LclWsut4ouSE1l1vFFyQoqiWafFC5LclWsut4ouSE1l1vFFyQoqiWafFC5LckNfn7WTMLHShrTsdgYGEjuxDb+hUeRZ+Q8iSVczYIgS5x2m3VY3te7uA/vu7V0lGC+PgjFyZeHR4z/Lab3D/dzii3uTMmNghjhb5MbGsb7Gi231ovCms0mz1I/CSMxddRTtkaWPa1zSLOBFwQewg71wi6BDa3opoXuLgySP1MkIb8gb2+SxdUNFxVPNHhREdeov8AJnNqGw1Q0XFU80eFNUNFxVPNHhRFHcVeQtQ2GqGi4qnmjwpqhouKp5o8KIncVeQtQ2GqGi4qnmjwpqhouKp5o8KIncVeQtQ2GqGi4qnmjwpqhouKp5o8KIncVeQtQ2GqGi4qnmjwpqhouKp5o8KIncVeQtQ2GqGi4qnmjwpqhouKp5o8KIncVeQtQ2GqGi4qnmjwpqhouKp5o8KIncVeQtQ2GqGi4qnmjwpqhouKp5o8KIncVeQtQ2GqGi4qnmjwpqhouKp5o8KIncVeQtQ2GqGi4qnmjwpqhouKp5o8KIncVeQtQ2GqGi4qnmjwpqhouKp5o8KIncVeQtQ2GqGi4qnmjwpqhouKp5o8KIncVeQtQ2GqGi4qnmjwpqhouKp5o8KIncVeQtQ2GqGi4qnmjwpqhouKp5o8KIncVeQtQ2GqGi4qnmjwpqhouKp5o8KIncVeQtQ2GqGi4qnmjwpqhouKp5o8KIncVeQtQ2PuLoiogbn8QfUZdn9gFLMi5AgpWYIImsB322uJ73OO0/Moim5Oepk5Ix8I2SIiEn//2Q=="/>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1" name="Picture 4" descr="http://softeng.blob.core.windows.net/softengpublish/invar/96d5cb2a-34dc-4f52-a56c-4462aeb03c4b"/>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67981" y="543866"/>
            <a:ext cx="4776019" cy="53751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3104021"/>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AutoShape 2" descr="http://studio-creator.com/blog/public/html5.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28676" name="AutoShape 4" descr="http://studio-creator.com/blog/public/html5.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7" name="Content Placeholder 2"/>
          <p:cNvSpPr txBox="1">
            <a:spLocks/>
          </p:cNvSpPr>
          <p:nvPr/>
        </p:nvSpPr>
        <p:spPr>
          <a:xfrm>
            <a:off x="517525" y="381000"/>
            <a:ext cx="4911725" cy="609600"/>
          </a:xfrm>
          <a:prstGeom prst="rect">
            <a:avLst/>
          </a:prstGeom>
        </p:spPr>
        <p:txBody>
          <a:bodyPr vert="horz" lIns="91440" tIns="45720" rIns="91440" bIns="45720" rtlCol="0">
            <a:noAutofit/>
          </a:bodyPr>
          <a:lstStyle/>
          <a:p>
            <a:pPr lvl="0">
              <a:lnSpc>
                <a:spcPct val="110000"/>
              </a:lnSpc>
              <a:spcBef>
                <a:spcPts val="600"/>
              </a:spcBef>
              <a:defRPr/>
            </a:pPr>
            <a:r>
              <a:rPr lang="en-US" sz="2800" dirty="0" err="1" smtClean="0">
                <a:latin typeface="Segoe UI" pitchFamily="34" charset="0"/>
                <a:ea typeface="Roboto" pitchFamily="2" charset="0"/>
                <a:cs typeface="Segoe UI" pitchFamily="34" charset="0"/>
              </a:rPr>
              <a:t>Bài</a:t>
            </a:r>
            <a:r>
              <a:rPr lang="en-US" sz="2800" dirty="0" smtClean="0">
                <a:latin typeface="Segoe UI" pitchFamily="34" charset="0"/>
                <a:ea typeface="Roboto" pitchFamily="2" charset="0"/>
                <a:cs typeface="Segoe UI" pitchFamily="34" charset="0"/>
              </a:rPr>
              <a:t> </a:t>
            </a:r>
            <a:r>
              <a:rPr lang="en-US" sz="2800" dirty="0" err="1" smtClean="0">
                <a:latin typeface="Segoe UI" pitchFamily="34" charset="0"/>
                <a:ea typeface="Roboto" pitchFamily="2" charset="0"/>
                <a:cs typeface="Segoe UI" pitchFamily="34" charset="0"/>
              </a:rPr>
              <a:t>tập</a:t>
            </a:r>
            <a:r>
              <a:rPr lang="en-US" sz="2800" smtClean="0">
                <a:latin typeface="Segoe UI" pitchFamily="34" charset="0"/>
                <a:ea typeface="Roboto" pitchFamily="2" charset="0"/>
                <a:cs typeface="Segoe UI" pitchFamily="34" charset="0"/>
              </a:rPr>
              <a:t>: </a:t>
            </a:r>
          </a:p>
          <a:p>
            <a:pPr lvl="0">
              <a:lnSpc>
                <a:spcPct val="110000"/>
              </a:lnSpc>
              <a:spcBef>
                <a:spcPts val="600"/>
              </a:spcBef>
              <a:defRPr/>
            </a:pPr>
            <a:r>
              <a:rPr lang="en-US" sz="2800" b="1" smtClean="0">
                <a:latin typeface="Segoe UI" pitchFamily="34" charset="0"/>
                <a:ea typeface="Roboto" pitchFamily="2" charset="0"/>
                <a:cs typeface="Segoe UI" pitchFamily="34" charset="0"/>
              </a:rPr>
              <a:t>Quản </a:t>
            </a:r>
            <a:r>
              <a:rPr lang="en-US" sz="2800" b="1" dirty="0" err="1" smtClean="0">
                <a:latin typeface="Segoe UI" pitchFamily="34" charset="0"/>
                <a:ea typeface="Roboto" pitchFamily="2" charset="0"/>
                <a:cs typeface="Segoe UI" pitchFamily="34" charset="0"/>
              </a:rPr>
              <a:t>lý</a:t>
            </a:r>
            <a:r>
              <a:rPr lang="en-US" sz="2800" b="1" dirty="0" smtClean="0">
                <a:latin typeface="Segoe UI" pitchFamily="34" charset="0"/>
                <a:ea typeface="Roboto" pitchFamily="2" charset="0"/>
                <a:cs typeface="Segoe UI" pitchFamily="34" charset="0"/>
              </a:rPr>
              <a:t> </a:t>
            </a:r>
            <a:r>
              <a:rPr lang="en-US" sz="2800" b="1" dirty="0" err="1" smtClean="0">
                <a:latin typeface="Segoe UI" pitchFamily="34" charset="0"/>
                <a:ea typeface="Roboto" pitchFamily="2" charset="0"/>
                <a:cs typeface="Segoe UI" pitchFamily="34" charset="0"/>
              </a:rPr>
              <a:t>dự</a:t>
            </a:r>
            <a:r>
              <a:rPr lang="en-US" sz="2800" b="1" dirty="0" smtClean="0">
                <a:latin typeface="Segoe UI" pitchFamily="34" charset="0"/>
                <a:ea typeface="Roboto" pitchFamily="2" charset="0"/>
                <a:cs typeface="Segoe UI" pitchFamily="34" charset="0"/>
              </a:rPr>
              <a:t> </a:t>
            </a:r>
            <a:r>
              <a:rPr lang="en-US" sz="2800" b="1" dirty="0" err="1" smtClean="0">
                <a:latin typeface="Segoe UI" pitchFamily="34" charset="0"/>
                <a:ea typeface="Roboto" pitchFamily="2" charset="0"/>
                <a:cs typeface="Segoe UI" pitchFamily="34" charset="0"/>
              </a:rPr>
              <a:t>án</a:t>
            </a:r>
            <a:r>
              <a:rPr lang="en-US" sz="2800" b="1" dirty="0" smtClean="0">
                <a:latin typeface="Segoe UI" pitchFamily="34" charset="0"/>
                <a:ea typeface="Roboto" pitchFamily="2" charset="0"/>
                <a:cs typeface="Segoe UI" pitchFamily="34" charset="0"/>
              </a:rPr>
              <a:t> – </a:t>
            </a:r>
            <a:r>
              <a:rPr lang="en-US" sz="2800" b="1" dirty="0" err="1" smtClean="0">
                <a:latin typeface="Segoe UI" pitchFamily="34" charset="0"/>
                <a:ea typeface="Roboto" pitchFamily="2" charset="0"/>
                <a:cs typeface="Segoe UI" pitchFamily="34" charset="0"/>
              </a:rPr>
              <a:t>anh</a:t>
            </a:r>
            <a:r>
              <a:rPr lang="en-US" sz="2800" b="1" dirty="0" smtClean="0">
                <a:latin typeface="Segoe UI" pitchFamily="34" charset="0"/>
                <a:ea typeface="Roboto" pitchFamily="2" charset="0"/>
                <a:cs typeface="Segoe UI" pitchFamily="34" charset="0"/>
              </a:rPr>
              <a:t> </a:t>
            </a:r>
            <a:r>
              <a:rPr lang="en-US" sz="2800" b="1" dirty="0" err="1" smtClean="0">
                <a:latin typeface="Segoe UI" pitchFamily="34" charset="0"/>
                <a:ea typeface="Roboto" pitchFamily="2" charset="0"/>
                <a:cs typeface="Segoe UI" pitchFamily="34" charset="0"/>
              </a:rPr>
              <a:t>là</a:t>
            </a:r>
            <a:r>
              <a:rPr lang="en-US" sz="2800" b="1" dirty="0" smtClean="0">
                <a:latin typeface="Segoe UI" pitchFamily="34" charset="0"/>
                <a:ea typeface="Roboto" pitchFamily="2" charset="0"/>
                <a:cs typeface="Segoe UI" pitchFamily="34" charset="0"/>
              </a:rPr>
              <a:t> </a:t>
            </a:r>
            <a:r>
              <a:rPr lang="en-US" sz="2800" b="1" dirty="0" err="1" smtClean="0">
                <a:latin typeface="Segoe UI" pitchFamily="34" charset="0"/>
                <a:ea typeface="Roboto" pitchFamily="2" charset="0"/>
                <a:cs typeface="Segoe UI" pitchFamily="34" charset="0"/>
              </a:rPr>
              <a:t>ai</a:t>
            </a:r>
            <a:r>
              <a:rPr lang="en-US" sz="2800" b="1" dirty="0" smtClean="0">
                <a:latin typeface="Segoe UI" pitchFamily="34" charset="0"/>
                <a:ea typeface="Roboto" pitchFamily="2" charset="0"/>
                <a:cs typeface="Segoe UI" pitchFamily="34" charset="0"/>
              </a:rPr>
              <a:t>?</a:t>
            </a:r>
          </a:p>
        </p:txBody>
      </p:sp>
      <p:sp>
        <p:nvSpPr>
          <p:cNvPr id="2" name="AutoShape 2" descr="data:image/jpeg;base64,/9j/4AAQSkZJRgABAQAAAQABAAD/2wCEAAkGBxQTEhQUExQVFhUXFxwYGBcXGBgeGBgVGBcWFxccHBcaHCggHBolHBQUITEhJSorLi4uFx8zODMsNygtLisBCgoKDg0OGhAQGiwkHCQsLCwsLCwsLCwsLCwsLCwsLCwsLCwsLCwsLCwsLCwsLCwsLCwsLCwsLCwsLCwsLCwsLP/AABEIALgBEgMBIgACEQEDEQH/xAAcAAAABwEBAAAAAAAAAAAAAAAAAgMEBQYHAQj/xABMEAACAAMEBgYHBQQHBwUBAAABAgADEQQSITEFBkFRYXETIjKBkaEHQlJiscHRFCNygvAzkrLhFRYkosLS8UNEVGNzk+I0U4OEsxf/xAAYAQEBAQEBAAAAAAAAAAAAAAABAAIDBP/EACIRAQEBAAICAQUBAQAAAAAAAAABEQIhEkExBCNxobFRA//aAAwDAQACEQMRAD8AynWSUZlrmEUxIzIGwDbyi1+jOwjppstZ5VjLvVSlcHApiCD2/hFb1nlqZ9ZXXRlUgrjjtyhfVfSU6xzemlygxKFCHqBQlTvHsiOf0t+3x/E/j0fXT7//AE/N/d1olssxOliqTmRmsa9amJuuVqdmyG+k7IX0yiB3UtYx1kzNHYf4axC6N0zbLVpFJqLZ0m9CZQvlrl0M0zGjE1xiQ0hIty6TszzJtlWa8tpaMgcoEW+xvKxBJqxyO2PTv9ePDzS9kb+l5Ch2UtY7of1qo5JrzAx5mENbcLdY0dma8ktS2AJPSMC2Wcd0vYrb9vsbG0yDNZJqy3SWboCrVgVLG9Wp2xH66WC1i1WMzpyTHYgI6IECUmLmteti1e6M3f2oset2j5anR4Ysbs8qGZut94UNK92HKENf9B0kSLgd+j6TEksaPdY1O6ohlrlYLUEsgnTw5NrS6/R3ejIVsxkcaY8Ida36anWaWt4pPWcXUEVFyiqKdUG9m27KK8r8YfHrd7/xn2qzUtsr8dPExY/Sk1DYzvlMPAp9YrOr5H2qS14ftFwod8Wr0oSgUsZJIos0YCu2XxG6M+mvalSSCyjKuHjDs6vVJN8EDYVI37RWmUMkurdpeJBzIA8hX4xoNnRCKXh1gQcRgVNfg48DGLez6UVdBtWpeXSlagmta1xBFcicq5QvpYgCXQg+0QdtEricuzExpRLnROpyvK2WBIAH+KIW3Lerl2t528hCddsb/eHrXRcwOxesh345ecTDWmVdISbU8ic+/lthvofU212shpSKEPrOWCkcDdqw4qDGj6E9F1nlkNarQHbO4rBErTHAGuzO93Q9sXtnE6VLEqUzywXoSxqetVyR33RSEX0HMnsDZ7NNu0p1UmMCa76R6EsNjsEj9mLOpG2qVwyxOMPH07Zl7VokrurMT6xUsc1V1btkuW6PZZwqysCUYDAMDmBvEWqVoW0YVkzOzTLgIu/9YrJ/xVn/AO6n1jp1lsQztlnHOan1iSnS9GTxZLMhlTLyooYXTUES0BrQbwYoOtOqdtm2hmSyTmBUY3GphxNN8blL1isZytVnPKbL+sLppaznKfKPKYn1h8oJO9edLJqHpEOCbHNpXaF7sKxP6R1Y0iZik2aYRdNSuOJCjxBQnL143VLShyZTyYQorDZBsOPOI1UtiP0hsdqJvMCejYkqVwOApnu3RYtF6EtIkhTZ5wPSsadG1aUWhyywMbb3Q10nblkSzMetBQBRizMTRVUbWJwEKxkmuGrlonLLCyJxoTW6jHMDhFbGqdrVSv2e0UrX9m2fcI3uy2dyvSWkgGlejB+7ljOhPrkDNjhuAit6Y9IEtCUs8vpSPWxC/lABZh3AbiYfkZjPNYrDNSxSQ8t1pMFQVYU6j51EUKyKgmsBmMa12HONjka/WuYAyJKYEVoF2HLtTRX+URukGsNpb+1WU2aYf9tJBAJ95MmHIseUGNS4q9k0raWl3ummAGrAknrGhU47hQwnK0lbFJK2hqtmTdqcLoxoTlFi0xoVpMqSqGWZdSEmrirVOH4WxPVzhhP0dPQgGegrvOA8Fzi6ntzuu2W22uYrrOmX0ABHVUUOOOCiJW3yWOj5tATU7BxURF2FnQvWcszAZA4Z71H6ESumpx+wPxIy/GIjPg3sdm+7So9UfAR2JHRsmsmUd6L/AAiBEwxSbpGbNPUAQAAELgCd/fDS0Xx2mJ7zCmjgbx5QfSarUUJOG6kEmO1tt1Kej5Q1vkqa0a8MCQewxzHKNG1ssSi26KShK/epiSTQKuZrU5mMj0VbJsmYsySxV1NVNAaGhGRBBwJift+nrbOMmZNmtelluja4i3SQKkXVGymcbnLrGbO2iaxWQJbdFqmCgz0AqfWljaeZiE9IMgSW0eRfN2a/arWpeS3hFUtOl7S7I820l2SpQlsVJFDSmWEMdMaWnTRWbaHmFTVQzsbtSK3QThkPCK8mZGn6+yzLSzm8xDW6XW8xIoRMqBU4DDZCfpMnmz2aQEAAMxlI4MhJx7jGVTtJWiYAHmT5gBDLed2AYZEVOBxOPGDzLRPmU6XpZlMr7scfzZQWnxSGh7VLM6V1bpvim7OLr6RZIaRZTWlGmjzEUPR6UmISgWjCnWqfKNF15A+zSSQDdmtSuQreOW3KD00z9tHuAGNPdFcTxpu4xcLHYLD0K9JKa89an7zE0G2uw1pSKjIV5kxVQM7saBVBLMeAGJjRLHJ6OUkpws2aK9QGqIScQ7jtHKqoebCGQcriETVWyzATKRgqzADMZ3CBKqWFScWoWoq1OESWjtAyJJb7PLM1rxIecKqm67LJphve8dtBEw0t7ovhXpko6oVfZQLRVHAYc4TOlVoVAIIHYAx7ht7o1jled9Gk3RTOb0+azE5gE48zt8oCtIk4Ii14AV72hjaNKM5p2Ru298NZbgEE0pGmdp5adJs2AAHIRFzq4k4mDSmLE0GX6EObNY8y5/XPZ8eMFpkRjSXbAZ/rZ9aQ0tOrZPWZyTuwMWYsq4CC9LyjN7bnSuaH0JLc3WLV3Cgr3gVix2XRsmVgktRxpj3nODSHUG9RRTGuGHfEXatKs7XJClmO2lfAfMxfCttStpmSkFXujux7hnDaxaQaaSLNKmN71Si+NY7onVo3hMtLXm9iuH5jt5DCLQCAKLQAbBgPARL4NLDYrccWtbyh7MtnY/vMaeUXLUmwPNbpZ02bOWST0ZmtWs0ihYCgGCnd60VjpncrLTF5hCqOJw8Iv2mrWmjbAbpFUW6nvTWrjTneY8ozjc+Fc170402YbLKaiL+1be3s8hu2nlFdlSVUUXv3niTEfouYSt5qhmJJriT+vnD9XjUYtR2hLcbLamGwNUD/AJcyvwe95RZHoxbAUJPV2UOzlFS1ilkPKmDjLPf1l8Cp/eic0dab8tW3jHmMIqXbO/2eaZVA0ifiJbYpeHaThhQqRiNmUJW3V/rF0cmUaDr9uWwr1WIzzNG2wnrMP7OXrQy2ExTxU4043b0Tep2m5U6aZObPKN9aYVW7t72jHLhOWa1txXpVlCFgLt0jZ+uIg+sZpYObD/8AT+UPdMaCazzHFS0tiCh2rvU8t+0Qx1oT+xIN7r/ETD7EmTE9odP7PJ/6SfwiBB9G4SZQ3Iv8IgRrGWIdAQOqJY44kwtZdGXiC5rThhDL7Sd9MvnD2RpItRAMwQCK4YGMOoWiVKXqrWu0g/CGvRS+JPEkw3xIH6ML2OSpYB2CgnEknAbTQYxIaWi+qgPdD6x2KY+KSzTeAaeIGESNnnWZKAOrHAXVlM10KSQatRTWgJFcaw405pnpkVZZagW6zHBjjsArQf6QhAWw3Ki8CwOIGQ31O/lDTpzwhxNsigVrgO88obgExEpZiby1rmNnGNW03ohbTZl6RujlpNvNMJoB1SMqVYm9QKMSSIz2To8SKNPNXzWQCQ28Gac0X3R1j7ucaNqxYzaklzLVaZZpW5LDIAldgRcjTaanzhkY5XOzfQOhQay7LLMqWcHmsfvZg95vUQ/+2veTFmTVvo1pLdR+X+cTcuzKigKBd2BcoiNNaaSSDUgsNlcF/EflnG3C8rUVpvR7y0vX1FcBibxPAU84pekFAatSTTMnGo4w50jpvpiWv15beAAyERiymY3QMfGndtbhsitPGV1bSzMARf45N47uJh2tmAzNf1v+kS+jdV7Q1LssqD6zm7Xia9Y+ESX9SJ5zmShyvk/ARlrpX3cKoA240EdW0dUCgr3HPuhbSuiuianTS3YZhbxI5mlO6sR11u+IlJrwyt+kVlCrZnJRmfoIJpG19EuVXOQ+Z4Qrq1q001untIJBxVDm24sNi7ht+JWpCehNFWi1npHJlydmHa/CDn+I+cXCyWCXIW7KUKDmdrHeTmYel6DhDSdOjMaojPBOkpCLThxjkizPPmy5ErtzDSvsrmzHgBU90dIx8rn6N9G9I72th1VrLlcT67f4e9t0QHpR0obTaxZZcy6LOAWIxPSGhOFdi0Fd96NIt9plaPsTMBRJErqj2iBh3sxHeY852nTDXy6k3phZ3dwQS5xOG6lYy36W+yrdABJam05nwhZXhjoZHmgFL0xmFaAEkYAHADftptiStGjLRLBZ5E0AYn7tj5AQsYq2tenOsJSjAEFuYIYUPcYc2DTiyUKsCTUlSMQMN3h47Ig9LATJ5ZQammBGIwxqNhiy6qakWm10ZluSvbfLuGbd3iIGs6Qtqtc21tdobtcBmTw/kP5xoPo81HnSJy2m0G4QpUJ6zVUrVh6uB54ZRctAasyLIB0a3n2zGpe7hko5eJh1pG2BRTbuERRutF15JG31d9QRT5+MZ7rUx+yyh76/BjF7oXJLbsozzXo3UlptD/AGJLDZ5wCKL2Sgdlt2+OwJMslQcMht4co7B5NYwsDqk+X65w60XdvdbtVFMd+cNQucHs4o6/iHxgQ9rlqt26a1rUVBplCAMCbLox5n4wFUxIYTDsMHWZsxEBX2YY4UA8OMaXqT6LHnXZtsvS5eYlZTGHvewOHa5RYlL0BoC0W6YJchC1O0xwRB7zZDlnwjYtXvRZZ5Mv7yZMaef9qhC3N4lgg0PvHrbqZRdtHaPlyEWXJlrLRclUUA/nxh2BDqZvbfQ/Z2rdnOPxoj+YumvGK/pD0ITD+ytMuu51cCnix842oCDgQamL2bUnTclQkuchRRQBJxAA2AK6ig4AxD6S1L0q2DyZjDg0s4/lapj0Hdjl2HRkeZ31Vt8v8A3aeOUtj/AArEvo/WC32UUWxSlptMiaGO+rF6mPQQECkWrIwa0elC2AilmkKNt5nJ/jERuk/SLPm9Wcolr7CkqCOJxveNI9FNKBzAPOEJmjpTdqVKbmin4iLR4R5tTWKUf9RCr6ZW71MTzHjnHoCdqtYn7Visp5yJX+WGz6jaOOdhsvdKQfARavGMQ1fSTe6We4LVwU4iu87+Aiz/ANMSj6wjRD6P9HH/AHOUOV4fAiCt6OtHn/dh/wByb/niOM5bSKHJhDeZaxtb4xp//wDO7B/7JHKZM/zQQ+jawH1Jg5TH+Zhlg8WR2m2D1TXjsjUfRvq0ZEs2icPvpowBGKSswKbC2BPIDfDrQuoVillZvRs5DEpfcstLxuG7kcKHGsWi0Tgoqf1xhtWYzn0tWy8JVlqaH71wDjdFRLXxDH8i74yObJDrfDKhU3qAGp7Q7ROOzwic09rGJ9rmTmqUZzSmfRjqrTuAPeYrhlzLROuyJXUFTtOGNWJOFBnXIbTAu9bt6LrDLs9hlEduaBMdmpeN7FQeAUgUi3/bBvEZHoTXORJlSpLMxZQsrqqzBmFFF24DeqRhTPZFotVptNB0ch2J3ggDnUiMNLRbZNmmkGbLlORiCygkHnCvSgjqnDZ3RR1l6QIJmdFKGytK+TP8IfSrU7KsoEVpViKgE5k4nARqCpXSGlQuCYnfsERlkYlqtTHa2zjCEuXvhQmEHaYipxO2M91y6lobqEhlDVotNqnrE+7ujQTNCpUxQteULvKZJRmEoRUE0HWqMiB6x2wUxFytamVQvRDAAYzhsw9iBEZ/Rto/4VfEf54EZaxTbkBZeMXqXqG3rTlHJSfiRDqVqTJHanMeV0fWNZRsUC0yDeYgbT8Y7YNGzZzrLlIXdsAo2+OAHE4RoP8AVuz0YokyZd7TEm6NmylccPnFs9G+hFVmmBFAGRFaljkCTnQbMqtD4rSmoHo6l2QLNnUmWjOvqy+CV2+8cd1I0BVjqiDiM6QAjscgyCBOqsHgQIk7AjoEGAiQoEdAg92CsIk5AgsHCRJyDBY6I7Egjscgc4Q7CDG/+D+P/wAfjyz4Tfz7G72ufu8NvLM5MMg11miva3S5s2y2hJP7VpThPxFSAIsBWsFCBcYQxjVj0TTWAa2NcX2BQue7FV2Z1PARf/6uWeVIeRLlhUdSr+0wIp1mOJOOG7ZFimTBDO0uAKk4RJlOpuqs6VbWeelEk3hLc0o7HAMorWl2v73CNHm6RCimZ3fWGFst1cFy3w1liDUXnTi5qxr8oCt1CC23BQPidu2CEQCsSFvQS/BwgjqgVyi04o3pf0syWdJCGhmVL0OPRrmORJHcDCWps4tYZFT2QQOVcP1wjmtllS0va3NayrsldwIl9IT4vSHWptjZbFIDU7Nd2ZJHfSkZ5NT5P4EObg3r+u+BGW1Xm60BaFbOxr7Tov8AChhfR+m50+YEaWkuWQSxvOzXQCcDUAHuiC+0c/CJ7VzRcxpZtNPu71ziaA3m5AgDnyhvKyWs5Fo0LKmtZ3QqBemdVQFBuilADndPHdFw0b0cmWEIMumZYUUnabw6vnlSGGhNGXW6RgCaUTghA+nmYnkEdLWZCqUIBBqDtG2OkQ2Njl1qFuk5lCVJ5lSCe+CPKYHCY/I3T5la+cZJ2orCsNEEz2lPND8Q3yhZTMHqIeTmvgV+cCLhYOBCAtJHalTBxoreSMT5QP6SlDtPc/6gKfxgQo6Cx2E5VoVuyytyIPwgxiTtY4RAgQJ2OVjhhlpLSkuQBfPWbsooq7cl7xicBXEw4D6CzZqqCzEKozLEADvMV21aQtLjq3ZAOQpfmnyur4GGEjRsuYQz35rAVLTWvEA5dUmgruAEanCs+UTNp1ssyg3WM0gVPRqSKfiwXzh5Z7Q0xBMmp0S5hGIrvBfYD7uPHhWrXo0vLVJKuCHD9IKjrKcMcMAdnCFpGgy37Z3mke2zFQeRNPCNeA8kladY5daSlac3u4J3ucPCsd0RpCa8wrNVFqpZQtcACBiTnWu4ZGG860yrODWhIFSNgA2nd8YeaClNdM2ZXpJtGofUQdhOFAanixhskEupUQUoMawhaLWqdo47hnDGZMmTQfVTcMz3xhpzSGkEXBRVoqel7VPmNdSigipmHELngqbW4nDnEzPKDAGGUwwI0ssm6oWpagpVsSeJO8w6VqQmY5ASpeCs8EjhMBdDQdDCFaQy03ajLss+aMCspyvEhTTzpEkBXpZLmnVLPNZ8MXY9UZ1Jpu3RM2KTSWi7lA2Uy4fOIubYeoqyrvRJJ6xxrfCKerU5Mb55jlEuuzZTKLkeJYId4jkEv/qv84EZxpmyaMtbYCzuPxFF+LV8o2PVTR9NHypL4ME6w3MSWPmTFbqWZRmCRWtajGLXJa7Sm6EUs9uSyyVM1gktbq3zgoJwFTsqd++JGzWxHAKsCDtBqD3iI62WaXaJEyzzR1JilT37QdhBoe6MW0xqjpPRbF7M8x5IymSScB78nHHiBTjDoeggYbWi1KlWcgAbTlGEaH9Llrl0E1Zc4bfUf6Exb9YtZTOsUq2SkvS60eWdz35UwGm40Fd7CNSaLcaLo7Tkib2HrxutTxIiaVhGB2jSVmkSVlsbShWajIJdzApKJBDsa0fpya0JqOUa5q/pUTZEuYRdvKGI3EqCR5xq8ZmwSrBejoaGqWld8KCaN8YLsyzI3aRG5qD8RCY0fK2S1H4RT4UhUON4joaJEfsKe/3TJg+DQPsg9qZ/3H+bQ4ERGsWmhZ06ovTWN2Wm9jlXht5AxIlpe3dERLRnac/ZUsaKPac7Bw2+YYaOsShi7OZk7C8zOqk0rhwA3Cg84V1f0S1L0xiZ00XmYjEKeGzYANgoNhhzN1bs8sMzkj35jXttagE0rUxrcGaEqfKM1ZLG6zA0BUEmufWJKmoGY3UhppbTKSRMC1Yr1atQAscNgxpUZRGpLldMXkXmKJUChNWqQHNOdaZjA4Vjk6wlpVxg2eOBBvZlr1KZ5HlDtHQ2reuQr0douBaG66qQQ2ZBArXImvDbDm26xKzlZTGoIyyoa0Yc6RWJGrVmkuJlotCuoqFVmUAMwpU3TUm6SO8wdrIZjEWaW0tCADOcEC7j2EOeBwPwpi8RyTOipazpt5j91LarbekmihC8QtQx404xYLVpVmwQUG/bENYNHiWipLqFGzOpOJJrmSSSTtJh/LFMx4fT/WM26ZClnk1NWxMR2uGtMqyySztdQYYdp22Ko2nP54Q9tNsCoTUCgz3DMk7qCMA1t0ubdPLsSJS1WUp9naxHtNnyoNkSP7V6WLQZlZcmUJdey14sRxYEAHujSNW9OS7ZIWamFcGU5qwzEYDbrBdF5akbeEXb0O6RKzpsnYyXx+JSAfJvKMtNbgpaCF4RaZAirPCbzaCphB5uQzO79bIMqhes5FR4AbeUSHlSy2LYDYv14+Qio+kXWSUsl7KrVmvQELjcW8GN47CQKUzxiJ1x13mPelWOoGTThmeCbh73hvihWfR85mwluxJ84U1/RNopZlqcZol0puFWPgooeJiRlPljj+t+MVHVbR01RWcTgKIhJ6oJqaDZUxabKl3eOdPLbFVC9H3/AMf+aBCvRNu8mgQNaZyq3lxriMRFrBitWFl6TcQGNPynHjFjVoIacK0NZWscgOZYny7wzF4eG6vCOWylxgcRtGygIJhvP1bsjChs8r8qBTjicVodsMZF05qnYLaKzpIDn/ayuq3MkYN3gxH6B1ImWQTJUucJ9mepuOAJiEihpgVcHCoIG+D/ANTpS4yJs+RwSYaeDVrBjYtISqdHaZc4VynJdNN95M4Qj5+pKvMVpl4hMFUIcBgBmx2ACprlFc151gtFPs1lkWhJaVDOJT40PqmmP4vDfF5GnLfL/aWS+PakzQf7rYx1dfZa4TknyT/zJREVtqxh8vSduTKZaxzDn4w8la26SXK0Wnvlg/ERulm1xsz9m0SvzEL/ABUiUs+kw4qrKw3qQR5Rdphdl130v6rzX/8Ark/BYu+pmkdNWmYpnASpA7TTJRVm4IpNa8SKc40MWxv0IN9oJ2xai6EqNrH590VPSuibW1qWaqLMVALtXCi8Sb9duVBgMqxZ0mnYY6ZzbzDLgs0z/t7kVl2dKbROmE8qLLHxhC0aItDmsyfJXgELYf8AyN8oeTXJ2nxhuUi8qsNRodFJP2uYpIoTJSWpI3VKtTupCczRFmJqyz5x3zZ8yneqsFPhD0S4VEuLajWx2GWh+6kSpZ3oihv3qV84kJdjrifODSCBAtNqu1AzMIITCFhs8ysEd4TLwJTPSnpW5IEoHGaaHf0YoX8eqp4ExnGg9FGeasaKTdUClWY5KtcK0xMSfpDt5nW1kGISkscTm395qd0L6I0S50nYJIr0csdIaZVS8zk8yFHeIiZ6wav9AGpXq4OpINBkSCAMtsM/RepXSFNyOPhFx0s4mvMBxvlq8mJisejWT/bZrn1ZWPNiv0MFLVXmQkWJwEJywWxyXfvhppnTcuzJjix7KDtN9Bx+cCPLVapchGd2CgZsdp2AbzFD03puZajdWqSfZ2txY/KGOkLdMtD35pFB2VxuqOG88YFma6ahSRxwHls5xbiOrFo3f8K/URN2ayEUouG+vyGHlCejxfGRHJcO5hjEpJXHZ8W88YNOOy0alBjv9X4GvlDtAVyOJ2KMfE0rHQnf+I/IwcLXI18QPmIiLfm+/wCf0gR0S23L5QIkLosEzghGDKwqMh1TmBEja2rSmB4REWK0dHNQ1qK0pXEA4HmMdvnFjXR7MTlTfFDVP09rsLM3RTkZg6NddaVByxBzGIyid0JrvZbSbqM6vSpV0OWFesKimO+K3r/qi88K0si8laA5EHMV2ZCMqttkmyGuurIwyzHgRn3GNRjXpmTPVuyytyIPwhSPONg1stMqnXvgZB+tTvziy6M9IzjtPNXHPCYvgeyO4xJtMAjZsjP9GekVXoC0lzlS8ZZr+b5AxYJGtsk0vB140qviOW6IlNO6vWeZLmMZShwjkMoumt00Ju0rjvin+h+YSbQ5OYQd/XMXRtYbLMDotolXih6pYBqXa4q1CMDFd9F9gEuzhsavRjXlhEF+Dx0zab4QBjtYEeSZtYOzQxlvjCzTDEh2eCh4RaEnlA7/ABMSOjMgj25FzdRzIir6W0eZs9ZSGhKM3aIFchUg/wAt8Q2jdEzVs84tZzaZ6lgt0m7gxUGlQTShyG7KLcM460KVaFYVUgjeIRmvjELqbKK2VaihLMSNxwBHiDEmxjTNdd4bz54VWY5KCx5AVPwg7GK/rxaujsNoORKXB+chP8UQZRoy0h7WsyZmzlubtUjzPlGg2LSCyhNcKDMMsojYVAYi9TwB/LGdaDs6vMRWr1piKKCpBLZgbxn3Rodus3QO0ssOkVgwfAAA4ZMKYXqnvGyKFE6vK04WibQgBwFvArVAuYJoDU1yxh1qHY1EuZMui8zEE7SAzUrC1stjPUs5YCp4YcNkVmx6bmLZxJli5XFn9Yg7Bu24wVLXp/WcSqpLo03L3U57zw8YpyrMmOXYl2ObfrZwEHslgrviVstjGyhPu1B/XfBSTs8oL2qVOxTUn8u2JSy2baJY31Y0PcBXzAg8ixEZ3abKgfEUp5wskvHBSeZqn975CM61hRJ1TTrcqCn76mg7zDhZt0dbq14givkTDVXUYHBtyVr3LDmQjV6qilMb+Df3YiXQ1PZJG/D+FoN9qBNASx9kA4cyMB3mECLx9Y02A3l7zh5mDzbPVaN1BlVHIp8B8YkdC7u/ggRFiwS987xnfIxyBFjIunqVuexQAD8O0csuUSWjNaFTqsbyjDCpYU3gYxFTkAJJ61d5rTkD8Iaz5tRgwpspDOk0KTPlThVWERuldX0mKVdFYHYQCIzSfb2ltVWKNsN44/rdEpo70gT5WE1RNG8YNTlkfKNRk2016M0NTJYyzuPWXzxHjFM0lqdapVfu74G1MfI9aNk0brzY51AzdG26ZhjzOHnE4LLKmCqspruMIeYpssqaMCCNhFD4NBpFpeX2HZPwswj0ZpDViXMFHlqw94A/GKtpH0aWZqlUZD7hI8jUQJkjaUmHtEP+NFbzpWLDYfSJa5YArLIHu0+GES1u9FrD9nN7nX5j6RCWrUC2Jkqv+FqH+9SFJ6zeled60oHkw+kSEr0sj1pL+A+sZ7P1dtadqzzO5Q38MMZlmde1LZeaMIk23Vv0hSbVOWVQo7ZXhStNla50xi7Xo8v2G2GVMSap6yMGGJzBrTvy749J2C2LNlJMU1V1DDkRUfGCk8vQKwlegwMQVPWGewnNdahCAVrSgNTmMd2UIztPt0arKYdW7s3AVYlaNUkVzEVrWy0MdIMHr0SstRsPVGJ74fWy3ymBDX6gHowrC6Gui5hStO3XHdxMKi+6H/8ATyzvWviSYWYwSxyrkmWnsooPMKK+cBjEBWMUj0q2m7ZUT25o8FVm+IEXN3jNPS3aTfs0vZR3416qj5xIPR1aUky5s24rTg92WWAIQFBVueOHfD3TCibZprMalw+NcnUg1rvqD4xU9D6S6GzTyO1eF0cWFAeQu17otmhJZSTY0mDGqu4b33DGoPBodRraNHGzWQhyTMMtAQdjzQDd5gMR3RCWdWXsoaDaQf15xYtcrQ060FExusZj82wQcwMe+OaOs5ABpVuINByJp5Vg5GC6LW8MZZHEUofH+cSayWHau03H6/yg6qqiri5vYHCv63iFlXIqA4OZIphzIx7oy0EqUa1APNsvrCzINoxPs4E9wjl+mZK/iy8fkDCyGvqnmMK9xoTASEmU3sCnvUr5fOOTQKit6vsjrL3jZzwhxMcVxelclbAnwxPnAlD3GTdTI92YHMCJCSprY3lAp7Joe8ZeZhKRbVc4BmPvKadz9nwhWZKU9sh65Cpp3KMz5wd13MV3XhEhum4HxaBCYknj+9/4x2Ioq0zHByRQfXxah3HAU51IhCdZ8zUknOgoD4RLtLY+rTfU/TOGbSymAN4VxXao90VOHA926IK7abNmLo/Nu+nfEBPlTchXuy8f5xerXYy2F3DeTTwpjEZMsjLg5B47e9fn8IQp50e5xJp4mFbFPm2c1lTZi02KTd/dyicbRZBJW9U+1l4HGEptmp2qA+R5GNQJDR3pFtsqga5MHvYHxGHlFksHpYknCdJZTvWjDyofKM9m2PcK8NndDZrMMcKcDEG22HXGwTspqg7mND4NQxLqsl+y6/ryjzm1n747JeYmMt3T8LEfCJPRv9FqcqHkRBH0FX1Ywiza222XlPY/iCt8RXziYsnpOtq5iUw4B1PiGp5RYmpT9U0bOUp5qPpC0rRxkKqBaKMgBgOEZ9ZfTBNHbkn8syv8SxK2f0vyz20mrjtCHvwgxLiss7ocSrIx2RB2XXdJoBSYpr70sHwrWHi6aLesf3h8jFiNtLagy50xnM1lvYlboNDQA0NRugti1GscjrEvMYZBiKcMBjTvh79rrtPj/OAZ4GZA5kQopNaGzQz0jp+zyhV5yDgCCf3RjFN0x6RgKizSSx9uZgv7oxPfSLEvLEAVNABtMY/6S9LS59qTonDrLl3SVyvFmJAO3C7lEXpnS1rtX7WaSvsDBP3Rn31iI+xsNkSTOr+khJmVapRhRwCa0zBwIPgdpi16R0/IUBkfpXp1R1s97E4nlnFGs1hmsaKhMWvV3VxVYNaSA1eqhyrsxyY8otR9oWykgvNr0jG8xO85DdE+Aw3Eb1pe8CaefdCryJguhFW7XrFhjd91ajHnSFks0talm7jgBuAT/WM2tGUoy2aqt1xh1xWhGdAaEd1IXLTr2IAX2kF494OI7g0O2NVwl1HvCgpvC0qeVI5IlLQlnqNoxUDuJr4mBE5Mtc1IY8TUjhXZypCpmGtDVRvpX+9s7xAm40CSqj2uyByI61OKiBKsVRSZMLj2QaLTjjePee6IlJW9br8a4+OI+EAOzCjHozu4/iy8PGEpjIuCId15QVQc2pT4weXLcgX2Db7uAI55nyHCJDKl2tFrvIOJ53jXzMEarYFgK+rtPCp+kFmMB2AScuqQFHMnqj4wqLGWH3hr7oHV79reQ4QEj9iX2R4wIcESxheA/MfrAiTlost4ZkHMHceWRhspPZa6p4ZNxH02cYECECWixEgEMajYeyeBAhnMnAAgSiGGagCo4ima8YECJEDZ2YBqEb0IAJHA5g/rCGz2QHsrwJOBB3GuMCBDAYzrGwOIw23cSPHMd0IzLCDiOtuOfmcBAgQg2n2MjZQb86cwIZzLDjjieH0GyOwIQReyU2U54QjMsVM8PIQIESJNZhlTOCfZDAgRIT7NXDODrZj+s4ECJD9EdpPnXyhVLOTnlxzgQIkXSwDPLyh1KsJ3V45QIEIO5Oiandy/WMPbNo0br3EDDzw8CYECAxL2TR9MRReAy7/5Uh2ozVgGO0DHxBy74ECM2tFrOG33R7Jx/wBO6HLTVwDjPIDrV7s++nfAgRVDK5BoMBuY1P8ALvJjs50NDMAwOBONDsocwYECBCiY47FSP+ZWvdhXxgsx5bj7xbppS9u/OMhzpHYEBEkM1AJRLqPWfKnBwOt4HnBpqVwdSuPcedOqeR8IECDUPLtmN1aPTA3fV4E9mvDAwWaUPVJMuuypWvAbD3QIEKcFmG5P3B9YECBBpx//2Q=="/>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4" descr="data:image/jpeg;base64,/9j/4AAQSkZJRgABAQAAAQABAAD/2wCEAAkGBxQTEhQUExQVFhUXFxwYGBcXGBgeGBgVGBcWFxccHBcaHCggHBolHBQUITEhJSorLi4uFx8zODMsNygtLisBCgoKDg0OGhAQGiwkHCQsLCwsLCwsLCwsLCwsLCwsLCwsLCwsLCwsLCwsLCwsLCwsLCwsLCwsLCwsLCwsLCwsLP/AABEIALgBEgMBIgACEQEDEQH/xAAcAAAABwEBAAAAAAAAAAAAAAAAAgMEBQYHAQj/xABMEAACAAMEBgYHBQQHBwUBAAABAgADEQQSITEFBkFRYXETIjKBkaEHQlJiscHRFCNygvAzkrLhFRYkosLS8UNEVGNzk+I0U4OEsxf/xAAYAQEBAQEBAAAAAAAAAAAAAAABAAIDBP/EACIRAQEBAAICAQUBAQAAAAAAAAABEQIhEkExBCNxobFRA//aAAwDAQACEQMRAD8AynWSUZlrmEUxIzIGwDbyi1+jOwjppstZ5VjLvVSlcHApiCD2/hFb1nlqZ9ZXXRlUgrjjtyhfVfSU6xzemlygxKFCHqBQlTvHsiOf0t+3x/E/j0fXT7//AE/N/d1olssxOliqTmRmsa9amJuuVqdmyG+k7IX0yiB3UtYx1kzNHYf4axC6N0zbLVpFJqLZ0m9CZQvlrl0M0zGjE1xiQ0hIty6TszzJtlWa8tpaMgcoEW+xvKxBJqxyO2PTv9ePDzS9kb+l5Ch2UtY7of1qo5JrzAx5mENbcLdY0dma8ktS2AJPSMC2Wcd0vYrb9vsbG0yDNZJqy3SWboCrVgVLG9Wp2xH66WC1i1WMzpyTHYgI6IECUmLmteti1e6M3f2oset2j5anR4Ysbs8qGZut94UNK92HKENf9B0kSLgd+j6TEksaPdY1O6ohlrlYLUEsgnTw5NrS6/R3ejIVsxkcaY8Ida36anWaWt4pPWcXUEVFyiqKdUG9m27KK8r8YfHrd7/xn2qzUtsr8dPExY/Sk1DYzvlMPAp9YrOr5H2qS14ftFwod8Wr0oSgUsZJIos0YCu2XxG6M+mvalSSCyjKuHjDs6vVJN8EDYVI37RWmUMkurdpeJBzIA8hX4xoNnRCKXh1gQcRgVNfg48DGLez6UVdBtWpeXSlagmta1xBFcicq5QvpYgCXQg+0QdtEricuzExpRLnROpyvK2WBIAH+KIW3Lerl2t528hCddsb/eHrXRcwOxesh345ecTDWmVdISbU8ic+/lthvofU212shpSKEPrOWCkcDdqw4qDGj6E9F1nlkNarQHbO4rBErTHAGuzO93Q9sXtnE6VLEqUzywXoSxqetVyR33RSEX0HMnsDZ7NNu0p1UmMCa76R6EsNjsEj9mLOpG2qVwyxOMPH07Zl7VokrurMT6xUsc1V1btkuW6PZZwqysCUYDAMDmBvEWqVoW0YVkzOzTLgIu/9YrJ/xVn/AO6n1jp1lsQztlnHOan1iSnS9GTxZLMhlTLyooYXTUES0BrQbwYoOtOqdtm2hmSyTmBUY3GphxNN8blL1isZytVnPKbL+sLppaznKfKPKYn1h8oJO9edLJqHpEOCbHNpXaF7sKxP6R1Y0iZik2aYRdNSuOJCjxBQnL143VLShyZTyYQorDZBsOPOI1UtiP0hsdqJvMCejYkqVwOApnu3RYtF6EtIkhTZ5wPSsadG1aUWhyywMbb3Q10nblkSzMetBQBRizMTRVUbWJwEKxkmuGrlonLLCyJxoTW6jHMDhFbGqdrVSv2e0UrX9m2fcI3uy2dyvSWkgGlejB+7ljOhPrkDNjhuAit6Y9IEtCUs8vpSPWxC/lABZh3AbiYfkZjPNYrDNSxSQ8t1pMFQVYU6j51EUKyKgmsBmMa12HONjka/WuYAyJKYEVoF2HLtTRX+URukGsNpb+1WU2aYf9tJBAJ95MmHIseUGNS4q9k0raWl3ummAGrAknrGhU47hQwnK0lbFJK2hqtmTdqcLoxoTlFi0xoVpMqSqGWZdSEmrirVOH4WxPVzhhP0dPQgGegrvOA8Fzi6ntzuu2W22uYrrOmX0ABHVUUOOOCiJW3yWOj5tATU7BxURF2FnQvWcszAZA4Z71H6ESumpx+wPxIy/GIjPg3sdm+7So9UfAR2JHRsmsmUd6L/AAiBEwxSbpGbNPUAQAAELgCd/fDS0Xx2mJ7zCmjgbx5QfSarUUJOG6kEmO1tt1Kej5Q1vkqa0a8MCQewxzHKNG1ssSi26KShK/epiSTQKuZrU5mMj0VbJsmYsySxV1NVNAaGhGRBBwJift+nrbOMmZNmtelluja4i3SQKkXVGymcbnLrGbO2iaxWQJbdFqmCgz0AqfWljaeZiE9IMgSW0eRfN2a/arWpeS3hFUtOl7S7I820l2SpQlsVJFDSmWEMdMaWnTRWbaHmFTVQzsbtSK3QThkPCK8mZGn6+yzLSzm8xDW6XW8xIoRMqBU4DDZCfpMnmz2aQEAAMxlI4MhJx7jGVTtJWiYAHmT5gBDLed2AYZEVOBxOPGDzLRPmU6XpZlMr7scfzZQWnxSGh7VLM6V1bpvim7OLr6RZIaRZTWlGmjzEUPR6UmISgWjCnWqfKNF15A+zSSQDdmtSuQreOW3KD00z9tHuAGNPdFcTxpu4xcLHYLD0K9JKa89an7zE0G2uw1pSKjIV5kxVQM7saBVBLMeAGJjRLHJ6OUkpws2aK9QGqIScQ7jtHKqoebCGQcriETVWyzATKRgqzADMZ3CBKqWFScWoWoq1OESWjtAyJJb7PLM1rxIecKqm67LJphve8dtBEw0t7ovhXpko6oVfZQLRVHAYc4TOlVoVAIIHYAx7ht7o1jled9Gk3RTOb0+azE5gE48zt8oCtIk4Ii14AV72hjaNKM5p2Ru298NZbgEE0pGmdp5adJs2AAHIRFzq4k4mDSmLE0GX6EObNY8y5/XPZ8eMFpkRjSXbAZ/rZ9aQ0tOrZPWZyTuwMWYsq4CC9LyjN7bnSuaH0JLc3WLV3Cgr3gVix2XRsmVgktRxpj3nODSHUG9RRTGuGHfEXatKs7XJClmO2lfAfMxfCttStpmSkFXujux7hnDaxaQaaSLNKmN71Si+NY7onVo3hMtLXm9iuH5jt5DCLQCAKLQAbBgPARL4NLDYrccWtbyh7MtnY/vMaeUXLUmwPNbpZ02bOWST0ZmtWs0ihYCgGCnd60VjpncrLTF5hCqOJw8Iv2mrWmjbAbpFUW6nvTWrjTneY8ozjc+Fc170402YbLKaiL+1be3s8hu2nlFdlSVUUXv3niTEfouYSt5qhmJJriT+vnD9XjUYtR2hLcbLamGwNUD/AJcyvwe95RZHoxbAUJPV2UOzlFS1ilkPKmDjLPf1l8Cp/eic0dab8tW3jHmMIqXbO/2eaZVA0ifiJbYpeHaThhQqRiNmUJW3V/rF0cmUaDr9uWwr1WIzzNG2wnrMP7OXrQy2ExTxU4043b0Tep2m5U6aZObPKN9aYVW7t72jHLhOWa1txXpVlCFgLt0jZ+uIg+sZpYObD/8AT+UPdMaCazzHFS0tiCh2rvU8t+0Qx1oT+xIN7r/ETD7EmTE9odP7PJ/6SfwiBB9G4SZQ3Iv8IgRrGWIdAQOqJY44kwtZdGXiC5rThhDL7Sd9MvnD2RpItRAMwQCK4YGMOoWiVKXqrWu0g/CGvRS+JPEkw3xIH6ML2OSpYB2CgnEknAbTQYxIaWi+qgPdD6x2KY+KSzTeAaeIGESNnnWZKAOrHAXVlM10KSQatRTWgJFcaw405pnpkVZZagW6zHBjjsArQf6QhAWw3Ki8CwOIGQ31O/lDTpzwhxNsigVrgO88obgExEpZiby1rmNnGNW03ohbTZl6RujlpNvNMJoB1SMqVYm9QKMSSIz2To8SKNPNXzWQCQ28Gac0X3R1j7ucaNqxYzaklzLVaZZpW5LDIAldgRcjTaanzhkY5XOzfQOhQay7LLMqWcHmsfvZg95vUQ/+2veTFmTVvo1pLdR+X+cTcuzKigKBd2BcoiNNaaSSDUgsNlcF/EflnG3C8rUVpvR7y0vX1FcBibxPAU84pekFAatSTTMnGo4w50jpvpiWv15beAAyERiymY3QMfGndtbhsitPGV1bSzMARf45N47uJh2tmAzNf1v+kS+jdV7Q1LssqD6zm7Xia9Y+ESX9SJ5zmShyvk/ARlrpX3cKoA240EdW0dUCgr3HPuhbSuiuianTS3YZhbxI5mlO6sR11u+IlJrwyt+kVlCrZnJRmfoIJpG19EuVXOQ+Z4Qrq1q001untIJBxVDm24sNi7ht+JWpCehNFWi1npHJlydmHa/CDn+I+cXCyWCXIW7KUKDmdrHeTmYel6DhDSdOjMaojPBOkpCLThxjkizPPmy5ErtzDSvsrmzHgBU90dIx8rn6N9G9I72th1VrLlcT67f4e9t0QHpR0obTaxZZcy6LOAWIxPSGhOFdi0Fd96NIt9plaPsTMBRJErqj2iBh3sxHeY852nTDXy6k3phZ3dwQS5xOG6lYy36W+yrdABJam05nwhZXhjoZHmgFL0xmFaAEkYAHADftptiStGjLRLBZ5E0AYn7tj5AQsYq2tenOsJSjAEFuYIYUPcYc2DTiyUKsCTUlSMQMN3h47Ig9LATJ5ZQammBGIwxqNhiy6qakWm10ZluSvbfLuGbd3iIGs6Qtqtc21tdobtcBmTw/kP5xoPo81HnSJy2m0G4QpUJ6zVUrVh6uB54ZRctAasyLIB0a3n2zGpe7hko5eJh1pG2BRTbuERRutF15JG31d9QRT5+MZ7rUx+yyh76/BjF7oXJLbsozzXo3UlptD/AGJLDZ5wCKL2Sgdlt2+OwJMslQcMht4co7B5NYwsDqk+X65w60XdvdbtVFMd+cNQucHs4o6/iHxgQ9rlqt26a1rUVBplCAMCbLox5n4wFUxIYTDsMHWZsxEBX2YY4UA8OMaXqT6LHnXZtsvS5eYlZTGHvewOHa5RYlL0BoC0W6YJchC1O0xwRB7zZDlnwjYtXvRZZ5Mv7yZMaef9qhC3N4lgg0PvHrbqZRdtHaPlyEWXJlrLRclUUA/nxh2BDqZvbfQ/Z2rdnOPxoj+YumvGK/pD0ITD+ytMuu51cCnix842oCDgQamL2bUnTclQkuchRRQBJxAA2AK6ig4AxD6S1L0q2DyZjDg0s4/lapj0Hdjl2HRkeZ31Vt8v8A3aeOUtj/AArEvo/WC32UUWxSlptMiaGO+rF6mPQQECkWrIwa0elC2AilmkKNt5nJ/jERuk/SLPm9Wcolr7CkqCOJxveNI9FNKBzAPOEJmjpTdqVKbmin4iLR4R5tTWKUf9RCr6ZW71MTzHjnHoCdqtYn7Visp5yJX+WGz6jaOOdhsvdKQfARavGMQ1fSTe6We4LVwU4iu87+Aiz/ANMSj6wjRD6P9HH/AHOUOV4fAiCt6OtHn/dh/wByb/niOM5bSKHJhDeZaxtb4xp//wDO7B/7JHKZM/zQQ+jawH1Jg5TH+Zhlg8WR2m2D1TXjsjUfRvq0ZEs2icPvpowBGKSswKbC2BPIDfDrQuoVillZvRs5DEpfcstLxuG7kcKHGsWi0Tgoqf1xhtWYzn0tWy8JVlqaH71wDjdFRLXxDH8i74yObJDrfDKhU3qAGp7Q7ROOzwic09rGJ9rmTmqUZzSmfRjqrTuAPeYrhlzLROuyJXUFTtOGNWJOFBnXIbTAu9bt6LrDLs9hlEduaBMdmpeN7FQeAUgUi3/bBvEZHoTXORJlSpLMxZQsrqqzBmFFF24DeqRhTPZFotVptNB0ch2J3ggDnUiMNLRbZNmmkGbLlORiCygkHnCvSgjqnDZ3RR1l6QIJmdFKGytK+TP8IfSrU7KsoEVpViKgE5k4nARqCpXSGlQuCYnfsERlkYlqtTHa2zjCEuXvhQmEHaYipxO2M91y6lobqEhlDVotNqnrE+7ujQTNCpUxQteULvKZJRmEoRUE0HWqMiB6x2wUxFytamVQvRDAAYzhsw9iBEZ/Rto/4VfEf54EZaxTbkBZeMXqXqG3rTlHJSfiRDqVqTJHanMeV0fWNZRsUC0yDeYgbT8Y7YNGzZzrLlIXdsAo2+OAHE4RoP8AVuz0YokyZd7TEm6NmylccPnFs9G+hFVmmBFAGRFaljkCTnQbMqtD4rSmoHo6l2QLNnUmWjOvqy+CV2+8cd1I0BVjqiDiM6QAjscgyCBOqsHgQIk7AjoEGAiQoEdAg92CsIk5AgsHCRJyDBY6I7Egjscgc4Q7CDG/+D+P/wAfjyz4Tfz7G72ufu8NvLM5MMg11miva3S5s2y2hJP7VpThPxFSAIsBWsFCBcYQxjVj0TTWAa2NcX2BQue7FV2Z1PARf/6uWeVIeRLlhUdSr+0wIp1mOJOOG7ZFimTBDO0uAKk4RJlOpuqs6VbWeelEk3hLc0o7HAMorWl2v73CNHm6RCimZ3fWGFst1cFy3w1liDUXnTi5qxr8oCt1CC23BQPidu2CEQCsSFvQS/BwgjqgVyi04o3pf0syWdJCGhmVL0OPRrmORJHcDCWps4tYZFT2QQOVcP1wjmtllS0va3NayrsldwIl9IT4vSHWptjZbFIDU7Nd2ZJHfSkZ5NT5P4EObg3r+u+BGW1Xm60BaFbOxr7Tov8AChhfR+m50+YEaWkuWQSxvOzXQCcDUAHuiC+0c/CJ7VzRcxpZtNPu71ziaA3m5AgDnyhvKyWs5Fo0LKmtZ3QqBemdVQFBuilADndPHdFw0b0cmWEIMumZYUUnabw6vnlSGGhNGXW6RgCaUTghA+nmYnkEdLWZCqUIBBqDtG2OkQ2Njl1qFuk5lCVJ5lSCe+CPKYHCY/I3T5la+cZJ2orCsNEEz2lPND8Q3yhZTMHqIeTmvgV+cCLhYOBCAtJHalTBxoreSMT5QP6SlDtPc/6gKfxgQo6Cx2E5VoVuyytyIPwgxiTtY4RAgQJ2OVjhhlpLSkuQBfPWbsooq7cl7xicBXEw4D6CzZqqCzEKozLEADvMV21aQtLjq3ZAOQpfmnyur4GGEjRsuYQz35rAVLTWvEA5dUmgruAEanCs+UTNp1ssyg3WM0gVPRqSKfiwXzh5Z7Q0xBMmp0S5hGIrvBfYD7uPHhWrXo0vLVJKuCHD9IKjrKcMcMAdnCFpGgy37Z3mke2zFQeRNPCNeA8kladY5daSlac3u4J3ucPCsd0RpCa8wrNVFqpZQtcACBiTnWu4ZGG860yrODWhIFSNgA2nd8YeaClNdM2ZXpJtGofUQdhOFAanixhskEupUQUoMawhaLWqdo47hnDGZMmTQfVTcMz3xhpzSGkEXBRVoqel7VPmNdSigipmHELngqbW4nDnEzPKDAGGUwwI0ssm6oWpagpVsSeJO8w6VqQmY5ASpeCs8EjhMBdDQdDCFaQy03ajLss+aMCspyvEhTTzpEkBXpZLmnVLPNZ8MXY9UZ1Jpu3RM2KTSWi7lA2Uy4fOIubYeoqyrvRJJ6xxrfCKerU5Mb55jlEuuzZTKLkeJYId4jkEv/qv84EZxpmyaMtbYCzuPxFF+LV8o2PVTR9NHypL4ME6w3MSWPmTFbqWZRmCRWtajGLXJa7Sm6EUs9uSyyVM1gktbq3zgoJwFTsqd++JGzWxHAKsCDtBqD3iI62WaXaJEyzzR1JilT37QdhBoe6MW0xqjpPRbF7M8x5IymSScB78nHHiBTjDoeggYbWi1KlWcgAbTlGEaH9Llrl0E1Zc4bfUf6Exb9YtZTOsUq2SkvS60eWdz35UwGm40Fd7CNSaLcaLo7Tkib2HrxutTxIiaVhGB2jSVmkSVlsbShWajIJdzApKJBDsa0fpya0JqOUa5q/pUTZEuYRdvKGI3EqCR5xq8ZmwSrBejoaGqWld8KCaN8YLsyzI3aRG5qD8RCY0fK2S1H4RT4UhUON4joaJEfsKe/3TJg+DQPsg9qZ/3H+bQ4ERGsWmhZ06ovTWN2Wm9jlXht5AxIlpe3dERLRnac/ZUsaKPac7Bw2+YYaOsShi7OZk7C8zOqk0rhwA3Cg84V1f0S1L0xiZ00XmYjEKeGzYANgoNhhzN1bs8sMzkj35jXttagE0rUxrcGaEqfKM1ZLG6zA0BUEmufWJKmoGY3UhppbTKSRMC1Yr1atQAscNgxpUZRGpLldMXkXmKJUChNWqQHNOdaZjA4Vjk6wlpVxg2eOBBvZlr1KZ5HlDtHQ2reuQr0douBaG66qQQ2ZBArXImvDbDm26xKzlZTGoIyyoa0Yc6RWJGrVmkuJlotCuoqFVmUAMwpU3TUm6SO8wdrIZjEWaW0tCADOcEC7j2EOeBwPwpi8RyTOipazpt5j91LarbekmihC8QtQx404xYLVpVmwQUG/bENYNHiWipLqFGzOpOJJrmSSSTtJh/LFMx4fT/WM26ZClnk1NWxMR2uGtMqyySztdQYYdp22Ko2nP54Q9tNsCoTUCgz3DMk7qCMA1t0ubdPLsSJS1WUp9naxHtNnyoNkSP7V6WLQZlZcmUJdey14sRxYEAHujSNW9OS7ZIWamFcGU5qwzEYDbrBdF5akbeEXb0O6RKzpsnYyXx+JSAfJvKMtNbgpaCF4RaZAirPCbzaCphB5uQzO79bIMqhes5FR4AbeUSHlSy2LYDYv14+Qio+kXWSUsl7KrVmvQELjcW8GN47CQKUzxiJ1x13mPelWOoGTThmeCbh73hvihWfR85mwluxJ84U1/RNopZlqcZol0puFWPgooeJiRlPljj+t+MVHVbR01RWcTgKIhJ6oJqaDZUxabKl3eOdPLbFVC9H3/AMf+aBCvRNu8mgQNaZyq3lxriMRFrBitWFl6TcQGNPynHjFjVoIacK0NZWscgOZYny7wzF4eG6vCOWylxgcRtGygIJhvP1bsjChs8r8qBTjicVodsMZF05qnYLaKzpIDn/ayuq3MkYN3gxH6B1ImWQTJUucJ9mepuOAJiEihpgVcHCoIG+D/ANTpS4yJs+RwSYaeDVrBjYtISqdHaZc4VynJdNN95M4Qj5+pKvMVpl4hMFUIcBgBmx2ACprlFc151gtFPs1lkWhJaVDOJT40PqmmP4vDfF5GnLfL/aWS+PakzQf7rYx1dfZa4TknyT/zJREVtqxh8vSduTKZaxzDn4w8la26SXK0Wnvlg/ERulm1xsz9m0SvzEL/ABUiUs+kw4qrKw3qQR5Rdphdl130v6rzX/8Ark/BYu+pmkdNWmYpnASpA7TTJRVm4IpNa8SKc40MWxv0IN9oJ2xai6EqNrH590VPSuibW1qWaqLMVALtXCi8Sb9duVBgMqxZ0mnYY6ZzbzDLgs0z/t7kVl2dKbROmE8qLLHxhC0aItDmsyfJXgELYf8AyN8oeTXJ2nxhuUi8qsNRodFJP2uYpIoTJSWpI3VKtTupCczRFmJqyz5x3zZ8yneqsFPhD0S4VEuLajWx2GWh+6kSpZ3oihv3qV84kJdjrifODSCBAtNqu1AzMIITCFhs8ysEd4TLwJTPSnpW5IEoHGaaHf0YoX8eqp4ExnGg9FGeasaKTdUClWY5KtcK0xMSfpDt5nW1kGISkscTm395qd0L6I0S50nYJIr0csdIaZVS8zk8yFHeIiZ6wav9AGpXq4OpINBkSCAMtsM/RepXSFNyOPhFx0s4mvMBxvlq8mJisejWT/bZrn1ZWPNiv0MFLVXmQkWJwEJywWxyXfvhppnTcuzJjix7KDtN9Bx+cCPLVapchGd2CgZsdp2AbzFD03puZajdWqSfZ2txY/KGOkLdMtD35pFB2VxuqOG88YFma6ahSRxwHls5xbiOrFo3f8K/URN2ayEUouG+vyGHlCejxfGRHJcO5hjEpJXHZ8W88YNOOy0alBjv9X4GvlDtAVyOJ2KMfE0rHQnf+I/IwcLXI18QPmIiLfm+/wCf0gR0S23L5QIkLosEzghGDKwqMh1TmBEja2rSmB4REWK0dHNQ1qK0pXEA4HmMdvnFjXR7MTlTfFDVP09rsLM3RTkZg6NddaVByxBzGIyid0JrvZbSbqM6vSpV0OWFesKimO+K3r/qi88K0si8laA5EHMV2ZCMqttkmyGuurIwyzHgRn3GNRjXpmTPVuyytyIPwhSPONg1stMqnXvgZB+tTvziy6M9IzjtPNXHPCYvgeyO4xJtMAjZsjP9GekVXoC0lzlS8ZZr+b5AxYJGtsk0vB140qviOW6IlNO6vWeZLmMZShwjkMoumt00Ju0rjvin+h+YSbQ5OYQd/XMXRtYbLMDotolXih6pYBqXa4q1CMDFd9F9gEuzhsavRjXlhEF+Dx0zab4QBjtYEeSZtYOzQxlvjCzTDEh2eCh4RaEnlA7/ABMSOjMgj25FzdRzIir6W0eZs9ZSGhKM3aIFchUg/wAt8Q2jdEzVs84tZzaZ6lgt0m7gxUGlQTShyG7KLcM460KVaFYVUgjeIRmvjELqbKK2VaihLMSNxwBHiDEmxjTNdd4bz54VWY5KCx5AVPwg7GK/rxaujsNoORKXB+chP8UQZRoy0h7WsyZmzlubtUjzPlGg2LSCyhNcKDMMsojYVAYi9TwB/LGdaDs6vMRWr1piKKCpBLZgbxn3Rodus3QO0ssOkVgwfAAA4ZMKYXqnvGyKFE6vK04WibQgBwFvArVAuYJoDU1yxh1qHY1EuZMui8zEE7SAzUrC1stjPUs5YCp4YcNkVmx6bmLZxJli5XFn9Yg7Bu24wVLXp/WcSqpLo03L3U57zw8YpyrMmOXYl2ObfrZwEHslgrviVstjGyhPu1B/XfBSTs8oL2qVOxTUn8u2JSy2baJY31Y0PcBXzAg8ixEZ3abKgfEUp5wskvHBSeZqn975CM61hRJ1TTrcqCn76mg7zDhZt0dbq14givkTDVXUYHBtyVr3LDmQjV6qilMb+Df3YiXQ1PZJG/D+FoN9qBNASx9kA4cyMB3mECLx9Y02A3l7zh5mDzbPVaN1BlVHIp8B8YkdC7u/ggRFiwS987xnfIxyBFjIunqVuexQAD8O0csuUSWjNaFTqsbyjDCpYU3gYxFTkAJJ61d5rTkD8Iaz5tRgwpspDOk0KTPlThVWERuldX0mKVdFYHYQCIzSfb2ltVWKNsN44/rdEpo70gT5WE1RNG8YNTlkfKNRk2016M0NTJYyzuPWXzxHjFM0lqdapVfu74G1MfI9aNk0brzY51AzdG26ZhjzOHnE4LLKmCqspruMIeYpssqaMCCNhFD4NBpFpeX2HZPwswj0ZpDViXMFHlqw94A/GKtpH0aWZqlUZD7hI8jUQJkjaUmHtEP+NFbzpWLDYfSJa5YArLIHu0+GES1u9FrD9nN7nX5j6RCWrUC2Jkqv+FqH+9SFJ6zeled60oHkw+kSEr0sj1pL+A+sZ7P1dtadqzzO5Q38MMZlmde1LZeaMIk23Vv0hSbVOWVQo7ZXhStNla50xi7Xo8v2G2GVMSap6yMGGJzBrTvy749J2C2LNlJMU1V1DDkRUfGCk8vQKwlegwMQVPWGewnNdahCAVrSgNTmMd2UIztPt0arKYdW7s3AVYlaNUkVzEVrWy0MdIMHr0SstRsPVGJ74fWy3ymBDX6gHowrC6Gui5hStO3XHdxMKi+6H/8ATyzvWviSYWYwSxyrkmWnsooPMKK+cBjEBWMUj0q2m7ZUT25o8FVm+IEXN3jNPS3aTfs0vZR3416qj5xIPR1aUky5s24rTg92WWAIQFBVueOHfD3TCibZprMalw+NcnUg1rvqD4xU9D6S6GzTyO1eF0cWFAeQu17otmhJZSTY0mDGqu4b33DGoPBodRraNHGzWQhyTMMtAQdjzQDd5gMR3RCWdWXsoaDaQf15xYtcrQ060FExusZj82wQcwMe+OaOs5ABpVuINByJp5Vg5GC6LW8MZZHEUofH+cSayWHau03H6/yg6qqiri5vYHCv63iFlXIqA4OZIphzIx7oy0EqUa1APNsvrCzINoxPs4E9wjl+mZK/iy8fkDCyGvqnmMK9xoTASEmU3sCnvUr5fOOTQKit6vsjrL3jZzwhxMcVxelclbAnwxPnAlD3GTdTI92YHMCJCSprY3lAp7Joe8ZeZhKRbVc4BmPvKadz9nwhWZKU9sh65Cpp3KMz5wd13MV3XhEhum4HxaBCYknj+9/4x2Ioq0zHByRQfXxah3HAU51IhCdZ8zUknOgoD4RLtLY+rTfU/TOGbSymAN4VxXao90VOHA926IK7abNmLo/Nu+nfEBPlTchXuy8f5xerXYy2F3DeTTwpjEZMsjLg5B47e9fn8IQp50e5xJp4mFbFPm2c1lTZi02KTd/dyicbRZBJW9U+1l4HGEptmp2qA+R5GNQJDR3pFtsqga5MHvYHxGHlFksHpYknCdJZTvWjDyofKM9m2PcK8NndDZrMMcKcDEG22HXGwTspqg7mND4NQxLqsl+y6/ryjzm1n747JeYmMt3T8LEfCJPRv9FqcqHkRBH0FX1Ywiza222XlPY/iCt8RXziYsnpOtq5iUw4B1PiGp5RYmpT9U0bOUp5qPpC0rRxkKqBaKMgBgOEZ9ZfTBNHbkn8syv8SxK2f0vyz20mrjtCHvwgxLiss7ocSrIx2RB2XXdJoBSYpr70sHwrWHi6aLesf3h8jFiNtLagy50xnM1lvYlboNDQA0NRugti1GscjrEvMYZBiKcMBjTvh79rrtPj/OAZ4GZA5kQopNaGzQz0jp+zyhV5yDgCCf3RjFN0x6RgKizSSx9uZgv7oxPfSLEvLEAVNABtMY/6S9LS59qTonDrLl3SVyvFmJAO3C7lEXpnS1rtX7WaSvsDBP3Rn31iI+xsNkSTOr+khJmVapRhRwCa0zBwIPgdpi16R0/IUBkfpXp1R1s97E4nlnFGs1hmsaKhMWvV3VxVYNaSA1eqhyrsxyY8otR9oWykgvNr0jG8xO85DdE+Aw3Eb1pe8CaefdCryJguhFW7XrFhjd91ajHnSFks0talm7jgBuAT/WM2tGUoy2aqt1xh1xWhGdAaEd1IXLTr2IAX2kF494OI7g0O2NVwl1HvCgpvC0qeVI5IlLQlnqNoxUDuJr4mBE5Mtc1IY8TUjhXZypCpmGtDVRvpX+9s7xAm40CSqj2uyByI61OKiBKsVRSZMLj2QaLTjjePee6IlJW9br8a4+OI+EAOzCjHozu4/iy8PGEpjIuCId15QVQc2pT4weXLcgX2Db7uAI55nyHCJDKl2tFrvIOJ53jXzMEarYFgK+rtPCp+kFmMB2AScuqQFHMnqj4wqLGWH3hr7oHV79reQ4QEj9iX2R4wIcESxheA/MfrAiTlost4ZkHMHceWRhspPZa6p4ZNxH02cYECECWixEgEMajYeyeBAhnMnAAgSiGGagCo4ima8YECJEDZ2YBqEb0IAJHA5g/rCGz2QHsrwJOBB3GuMCBDAYzrGwOIw23cSPHMd0IzLCDiOtuOfmcBAgQg2n2MjZQb86cwIZzLDjjieH0GyOwIQReyU2U54QjMsVM8PIQIESJNZhlTOCfZDAgRIT7NXDODrZj+s4ECJD9EdpPnXyhVLOTnlxzgQIkXSwDPLyh1KsJ3V45QIEIO5Oiandy/WMPbNo0br3EDDzw8CYECAxL2TR9MRReAy7/5Uh2ozVgGO0DHxBy74ECM2tFrOG33R7Jx/wBO6HLTVwDjPIDrV7s++nfAgRVDK5BoMBuY1P8ALvJjs50NDMAwOBONDsocwYECBCiY47FSP+ZWvdhXxgsx5bj7xbppS9u/OMhzpHYEBEkM1AJRLqPWfKnBwOt4HnBpqVwdSuPcedOqeR8IECDUPLtmN1aPTA3fV4E9mvDAwWaUPVJMuuypWvAbD3QIEKcFmG5P3B9YECBBpx//2Q=="/>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Content Placeholder 2"/>
          <p:cNvSpPr txBox="1">
            <a:spLocks/>
          </p:cNvSpPr>
          <p:nvPr/>
        </p:nvSpPr>
        <p:spPr>
          <a:xfrm>
            <a:off x="152398" y="1600200"/>
            <a:ext cx="5867402" cy="3554361"/>
          </a:xfrm>
          <a:prstGeom prst="rect">
            <a:avLst/>
          </a:prstGeom>
        </p:spPr>
        <p:txBody>
          <a:bodyPr vert="horz" lIns="91440" tIns="45720" rIns="91440" bIns="45720" rtlCol="0">
            <a:noAutofit/>
          </a:bodyPr>
          <a:lstStyle/>
          <a:p>
            <a:pPr marL="342900" indent="-342900">
              <a:lnSpc>
                <a:spcPct val="110000"/>
              </a:lnSpc>
              <a:spcBef>
                <a:spcPts val="600"/>
              </a:spcBef>
              <a:buClr>
                <a:schemeClr val="tx2"/>
              </a:buClr>
              <a:buFont typeface="Wingdings" pitchFamily="2" charset="2"/>
              <a:buChar char="l"/>
              <a:defRPr/>
            </a:pPr>
            <a:r>
              <a:rPr lang="en-US" sz="2400" dirty="0" err="1" smtClean="0">
                <a:latin typeface="Segoe UI" pitchFamily="34" charset="0"/>
                <a:ea typeface="Roboto" pitchFamily="2" charset="0"/>
                <a:cs typeface="Segoe UI" pitchFamily="34" charset="0"/>
              </a:rPr>
              <a:t>Liệt</a:t>
            </a:r>
            <a:r>
              <a:rPr lang="en-US" sz="2400" dirty="0" smtClean="0">
                <a:latin typeface="Segoe UI" pitchFamily="34" charset="0"/>
                <a:ea typeface="Roboto" pitchFamily="2" charset="0"/>
                <a:cs typeface="Segoe UI" pitchFamily="34" charset="0"/>
              </a:rPr>
              <a:t> </a:t>
            </a:r>
            <a:r>
              <a:rPr lang="en-US" sz="2400" dirty="0" err="1" smtClean="0">
                <a:latin typeface="Segoe UI" pitchFamily="34" charset="0"/>
                <a:ea typeface="Roboto" pitchFamily="2" charset="0"/>
                <a:cs typeface="Segoe UI" pitchFamily="34" charset="0"/>
              </a:rPr>
              <a:t>kê</a:t>
            </a:r>
            <a:r>
              <a:rPr lang="en-US" sz="2400" dirty="0" smtClean="0">
                <a:latin typeface="Segoe UI" pitchFamily="34" charset="0"/>
                <a:ea typeface="Roboto" pitchFamily="2" charset="0"/>
                <a:cs typeface="Segoe UI" pitchFamily="34" charset="0"/>
              </a:rPr>
              <a:t> </a:t>
            </a:r>
            <a:r>
              <a:rPr lang="en-US" sz="2400" dirty="0" err="1" smtClean="0">
                <a:latin typeface="Segoe UI" pitchFamily="34" charset="0"/>
                <a:ea typeface="Roboto" pitchFamily="2" charset="0"/>
                <a:cs typeface="Segoe UI" pitchFamily="34" charset="0"/>
              </a:rPr>
              <a:t>các</a:t>
            </a:r>
            <a:r>
              <a:rPr lang="en-US" sz="2400" dirty="0" smtClean="0">
                <a:latin typeface="Segoe UI" pitchFamily="34" charset="0"/>
                <a:ea typeface="Roboto" pitchFamily="2" charset="0"/>
                <a:cs typeface="Segoe UI" pitchFamily="34" charset="0"/>
              </a:rPr>
              <a:t> </a:t>
            </a:r>
            <a:r>
              <a:rPr lang="en-US" sz="2400" dirty="0" err="1" smtClean="0">
                <a:latin typeface="Segoe UI" pitchFamily="34" charset="0"/>
                <a:ea typeface="Roboto" pitchFamily="2" charset="0"/>
                <a:cs typeface="Segoe UI" pitchFamily="34" charset="0"/>
              </a:rPr>
              <a:t>công</a:t>
            </a:r>
            <a:r>
              <a:rPr lang="en-US" sz="2400" dirty="0" smtClean="0">
                <a:latin typeface="Segoe UI" pitchFamily="34" charset="0"/>
                <a:ea typeface="Roboto" pitchFamily="2" charset="0"/>
                <a:cs typeface="Segoe UI" pitchFamily="34" charset="0"/>
              </a:rPr>
              <a:t> </a:t>
            </a:r>
            <a:r>
              <a:rPr lang="en-US" sz="2400" dirty="0" err="1" smtClean="0">
                <a:latin typeface="Segoe UI" pitchFamily="34" charset="0"/>
                <a:ea typeface="Roboto" pitchFamily="2" charset="0"/>
                <a:cs typeface="Segoe UI" pitchFamily="34" charset="0"/>
              </a:rPr>
              <a:t>việc</a:t>
            </a:r>
            <a:r>
              <a:rPr lang="en-US" sz="2400" dirty="0" smtClean="0">
                <a:latin typeface="Segoe UI" pitchFamily="34" charset="0"/>
                <a:ea typeface="Roboto" pitchFamily="2" charset="0"/>
                <a:cs typeface="Segoe UI" pitchFamily="34" charset="0"/>
              </a:rPr>
              <a:t> </a:t>
            </a:r>
            <a:r>
              <a:rPr lang="en-US" sz="2400" dirty="0" err="1" smtClean="0">
                <a:latin typeface="Segoe UI" pitchFamily="34" charset="0"/>
                <a:ea typeface="Roboto" pitchFamily="2" charset="0"/>
                <a:cs typeface="Segoe UI" pitchFamily="34" charset="0"/>
              </a:rPr>
              <a:t>mà</a:t>
            </a:r>
            <a:r>
              <a:rPr lang="en-US" sz="2400" dirty="0" smtClean="0">
                <a:latin typeface="Segoe UI" pitchFamily="34" charset="0"/>
                <a:ea typeface="Roboto" pitchFamily="2" charset="0"/>
                <a:cs typeface="Segoe UI" pitchFamily="34" charset="0"/>
              </a:rPr>
              <a:t> </a:t>
            </a:r>
            <a:r>
              <a:rPr lang="en-US" sz="2400" dirty="0" err="1" smtClean="0">
                <a:latin typeface="Segoe UI" pitchFamily="34" charset="0"/>
                <a:ea typeface="Roboto" pitchFamily="2" charset="0"/>
                <a:cs typeface="Segoe UI" pitchFamily="34" charset="0"/>
              </a:rPr>
              <a:t>quản</a:t>
            </a:r>
            <a:r>
              <a:rPr lang="en-US" sz="2400" dirty="0" smtClean="0">
                <a:latin typeface="Segoe UI" pitchFamily="34" charset="0"/>
                <a:ea typeface="Roboto" pitchFamily="2" charset="0"/>
                <a:cs typeface="Segoe UI" pitchFamily="34" charset="0"/>
              </a:rPr>
              <a:t> </a:t>
            </a:r>
            <a:r>
              <a:rPr lang="en-US" sz="2400" dirty="0" err="1" smtClean="0">
                <a:latin typeface="Segoe UI" pitchFamily="34" charset="0"/>
                <a:ea typeface="Roboto" pitchFamily="2" charset="0"/>
                <a:cs typeface="Segoe UI" pitchFamily="34" charset="0"/>
              </a:rPr>
              <a:t>lý</a:t>
            </a:r>
            <a:r>
              <a:rPr lang="en-US" sz="2400" dirty="0" smtClean="0">
                <a:latin typeface="Segoe UI" pitchFamily="34" charset="0"/>
                <a:ea typeface="Roboto" pitchFamily="2" charset="0"/>
                <a:cs typeface="Segoe UI" pitchFamily="34" charset="0"/>
              </a:rPr>
              <a:t> </a:t>
            </a:r>
            <a:r>
              <a:rPr lang="en-US" sz="2400" dirty="0" err="1" smtClean="0">
                <a:latin typeface="Segoe UI" pitchFamily="34" charset="0"/>
                <a:ea typeface="Roboto" pitchFamily="2" charset="0"/>
                <a:cs typeface="Segoe UI" pitchFamily="34" charset="0"/>
              </a:rPr>
              <a:t>dự</a:t>
            </a:r>
            <a:r>
              <a:rPr lang="en-US" sz="2400" dirty="0" smtClean="0">
                <a:latin typeface="Segoe UI" pitchFamily="34" charset="0"/>
                <a:ea typeface="Roboto" pitchFamily="2" charset="0"/>
                <a:cs typeface="Segoe UI" pitchFamily="34" charset="0"/>
              </a:rPr>
              <a:t> </a:t>
            </a:r>
            <a:r>
              <a:rPr lang="en-US" sz="2400" dirty="0" err="1" smtClean="0">
                <a:latin typeface="Segoe UI" pitchFamily="34" charset="0"/>
                <a:ea typeface="Roboto" pitchFamily="2" charset="0"/>
                <a:cs typeface="Segoe UI" pitchFamily="34" charset="0"/>
              </a:rPr>
              <a:t>án</a:t>
            </a:r>
            <a:r>
              <a:rPr lang="en-US" sz="2400" dirty="0" smtClean="0">
                <a:latin typeface="Segoe UI" pitchFamily="34" charset="0"/>
                <a:ea typeface="Roboto" pitchFamily="2" charset="0"/>
                <a:cs typeface="Segoe UI" pitchFamily="34" charset="0"/>
              </a:rPr>
              <a:t> (project manager) </a:t>
            </a:r>
            <a:r>
              <a:rPr lang="en-US" sz="2400" dirty="0" err="1" smtClean="0">
                <a:latin typeface="Segoe UI" pitchFamily="34" charset="0"/>
                <a:ea typeface="Roboto" pitchFamily="2" charset="0"/>
                <a:cs typeface="Segoe UI" pitchFamily="34" charset="0"/>
              </a:rPr>
              <a:t>phải</a:t>
            </a:r>
            <a:r>
              <a:rPr lang="en-US" sz="2400" dirty="0" smtClean="0">
                <a:latin typeface="Segoe UI" pitchFamily="34" charset="0"/>
                <a:ea typeface="Roboto" pitchFamily="2" charset="0"/>
                <a:cs typeface="Segoe UI" pitchFamily="34" charset="0"/>
              </a:rPr>
              <a:t> </a:t>
            </a:r>
            <a:r>
              <a:rPr lang="en-US" sz="2400" dirty="0" err="1" smtClean="0">
                <a:latin typeface="Segoe UI" pitchFamily="34" charset="0"/>
                <a:ea typeface="Roboto" pitchFamily="2" charset="0"/>
                <a:cs typeface="Segoe UI" pitchFamily="34" charset="0"/>
              </a:rPr>
              <a:t>làm</a:t>
            </a:r>
            <a:endParaRPr lang="en-US" sz="2400" dirty="0" smtClean="0">
              <a:latin typeface="Segoe UI" pitchFamily="34" charset="0"/>
              <a:ea typeface="Roboto" pitchFamily="2" charset="0"/>
              <a:cs typeface="Segoe UI" pitchFamily="34" charset="0"/>
            </a:endParaRPr>
          </a:p>
          <a:p>
            <a:pPr marL="342900" indent="-342900">
              <a:lnSpc>
                <a:spcPct val="110000"/>
              </a:lnSpc>
              <a:spcBef>
                <a:spcPts val="600"/>
              </a:spcBef>
              <a:buClr>
                <a:schemeClr val="tx2"/>
              </a:buClr>
              <a:buFont typeface="Wingdings" pitchFamily="2" charset="2"/>
              <a:buChar char="l"/>
              <a:defRPr/>
            </a:pPr>
            <a:r>
              <a:rPr lang="en-US" sz="2400" dirty="0" err="1" smtClean="0">
                <a:latin typeface="Segoe UI" pitchFamily="34" charset="0"/>
                <a:ea typeface="Roboto" pitchFamily="2" charset="0"/>
                <a:cs typeface="Segoe UI" pitchFamily="34" charset="0"/>
              </a:rPr>
              <a:t>Đánh</a:t>
            </a:r>
            <a:r>
              <a:rPr lang="en-US" sz="2400" dirty="0" smtClean="0">
                <a:latin typeface="Segoe UI" pitchFamily="34" charset="0"/>
                <a:ea typeface="Roboto" pitchFamily="2" charset="0"/>
                <a:cs typeface="Segoe UI" pitchFamily="34" charset="0"/>
              </a:rPr>
              <a:t> </a:t>
            </a:r>
            <a:r>
              <a:rPr lang="en-US" sz="2400" dirty="0" err="1" smtClean="0">
                <a:latin typeface="Segoe UI" pitchFamily="34" charset="0"/>
                <a:ea typeface="Roboto" pitchFamily="2" charset="0"/>
                <a:cs typeface="Segoe UI" pitchFamily="34" charset="0"/>
              </a:rPr>
              <a:t>dấu</a:t>
            </a:r>
            <a:r>
              <a:rPr lang="en-US" sz="2400" dirty="0" smtClean="0">
                <a:latin typeface="Segoe UI" pitchFamily="34" charset="0"/>
                <a:ea typeface="Roboto" pitchFamily="2" charset="0"/>
                <a:cs typeface="Segoe UI" pitchFamily="34" charset="0"/>
              </a:rPr>
              <a:t> x </a:t>
            </a:r>
            <a:r>
              <a:rPr lang="en-US" sz="2400" dirty="0" err="1" smtClean="0">
                <a:latin typeface="Segoe UI" pitchFamily="34" charset="0"/>
                <a:ea typeface="Roboto" pitchFamily="2" charset="0"/>
                <a:cs typeface="Segoe UI" pitchFamily="34" charset="0"/>
              </a:rPr>
              <a:t>vào</a:t>
            </a:r>
            <a:r>
              <a:rPr lang="en-US" sz="2400" dirty="0" smtClean="0">
                <a:latin typeface="Segoe UI" pitchFamily="34" charset="0"/>
                <a:ea typeface="Roboto" pitchFamily="2" charset="0"/>
                <a:cs typeface="Segoe UI" pitchFamily="34" charset="0"/>
              </a:rPr>
              <a:t> </a:t>
            </a:r>
            <a:r>
              <a:rPr lang="en-US" sz="2400" dirty="0" err="1" smtClean="0">
                <a:latin typeface="Segoe UI" pitchFamily="34" charset="0"/>
                <a:ea typeface="Roboto" pitchFamily="2" charset="0"/>
                <a:cs typeface="Segoe UI" pitchFamily="34" charset="0"/>
              </a:rPr>
              <a:t>người</a:t>
            </a:r>
            <a:r>
              <a:rPr lang="en-US" sz="2400" dirty="0" smtClean="0">
                <a:latin typeface="Segoe UI" pitchFamily="34" charset="0"/>
                <a:ea typeface="Roboto" pitchFamily="2" charset="0"/>
                <a:cs typeface="Segoe UI" pitchFamily="34" charset="0"/>
              </a:rPr>
              <a:t> </a:t>
            </a:r>
            <a:r>
              <a:rPr lang="en-US" sz="2400" dirty="0" err="1" smtClean="0">
                <a:latin typeface="Segoe UI" pitchFamily="34" charset="0"/>
                <a:ea typeface="Roboto" pitchFamily="2" charset="0"/>
                <a:cs typeface="Segoe UI" pitchFamily="34" charset="0"/>
              </a:rPr>
              <a:t>phụ</a:t>
            </a:r>
            <a:r>
              <a:rPr lang="en-US" sz="2400" dirty="0" smtClean="0">
                <a:latin typeface="Segoe UI" pitchFamily="34" charset="0"/>
                <a:ea typeface="Roboto" pitchFamily="2" charset="0"/>
                <a:cs typeface="Segoe UI" pitchFamily="34" charset="0"/>
              </a:rPr>
              <a:t> </a:t>
            </a:r>
            <a:r>
              <a:rPr lang="en-US" sz="2400" dirty="0" err="1" smtClean="0">
                <a:latin typeface="Segoe UI" pitchFamily="34" charset="0"/>
                <a:ea typeface="Roboto" pitchFamily="2" charset="0"/>
                <a:cs typeface="Segoe UI" pitchFamily="34" charset="0"/>
              </a:rPr>
              <a:t>trách</a:t>
            </a:r>
            <a:r>
              <a:rPr lang="en-US" sz="2400" dirty="0" smtClean="0">
                <a:latin typeface="Segoe UI" pitchFamily="34" charset="0"/>
                <a:ea typeface="Roboto" pitchFamily="2" charset="0"/>
                <a:cs typeface="Segoe UI" pitchFamily="34" charset="0"/>
              </a:rPr>
              <a:t> </a:t>
            </a:r>
            <a:r>
              <a:rPr lang="en-US" sz="2400" dirty="0" err="1" smtClean="0">
                <a:latin typeface="Segoe UI" pitchFamily="34" charset="0"/>
                <a:ea typeface="Roboto" pitchFamily="2" charset="0"/>
                <a:cs typeface="Segoe UI" pitchFamily="34" charset="0"/>
              </a:rPr>
              <a:t>làm</a:t>
            </a:r>
            <a:r>
              <a:rPr lang="en-US" sz="2400" dirty="0" smtClean="0">
                <a:latin typeface="Segoe UI" pitchFamily="34" charset="0"/>
                <a:ea typeface="Roboto" pitchFamily="2" charset="0"/>
                <a:cs typeface="Segoe UI" pitchFamily="34" charset="0"/>
              </a:rPr>
              <a:t> </a:t>
            </a:r>
            <a:r>
              <a:rPr lang="en-US" sz="2400" dirty="0" err="1" smtClean="0">
                <a:latin typeface="Segoe UI" pitchFamily="34" charset="0"/>
                <a:ea typeface="Roboto" pitchFamily="2" charset="0"/>
                <a:cs typeface="Segoe UI" pitchFamily="34" charset="0"/>
              </a:rPr>
              <a:t>công</a:t>
            </a:r>
            <a:r>
              <a:rPr lang="en-US" sz="2400" dirty="0" smtClean="0">
                <a:latin typeface="Segoe UI" pitchFamily="34" charset="0"/>
                <a:ea typeface="Roboto" pitchFamily="2" charset="0"/>
                <a:cs typeface="Segoe UI" pitchFamily="34" charset="0"/>
              </a:rPr>
              <a:t> </a:t>
            </a:r>
            <a:r>
              <a:rPr lang="en-US" sz="2400" dirty="0" err="1" smtClean="0">
                <a:latin typeface="Segoe UI" pitchFamily="34" charset="0"/>
                <a:ea typeface="Roboto" pitchFamily="2" charset="0"/>
                <a:cs typeface="Segoe UI" pitchFamily="34" charset="0"/>
              </a:rPr>
              <a:t>việc</a:t>
            </a:r>
            <a:r>
              <a:rPr lang="en-US" sz="2400" dirty="0" smtClean="0">
                <a:latin typeface="Segoe UI" pitchFamily="34" charset="0"/>
                <a:ea typeface="Roboto" pitchFamily="2" charset="0"/>
                <a:cs typeface="Segoe UI" pitchFamily="34" charset="0"/>
              </a:rPr>
              <a:t> </a:t>
            </a:r>
            <a:r>
              <a:rPr lang="en-US" sz="2400" dirty="0" err="1" smtClean="0">
                <a:latin typeface="Segoe UI" pitchFamily="34" charset="0"/>
                <a:ea typeface="Roboto" pitchFamily="2" charset="0"/>
                <a:cs typeface="Segoe UI" pitchFamily="34" charset="0"/>
              </a:rPr>
              <a:t>đó</a:t>
            </a:r>
            <a:r>
              <a:rPr lang="en-US" sz="2400" dirty="0" smtClean="0">
                <a:latin typeface="Segoe UI" pitchFamily="34" charset="0"/>
                <a:ea typeface="Roboto" pitchFamily="2" charset="0"/>
                <a:cs typeface="Segoe UI" pitchFamily="34" charset="0"/>
              </a:rPr>
              <a:t> (product owner, scrum master, </a:t>
            </a:r>
            <a:r>
              <a:rPr lang="en-US" sz="2400" dirty="0" err="1" smtClean="0">
                <a:latin typeface="Segoe UI" pitchFamily="34" charset="0"/>
                <a:ea typeface="Roboto" pitchFamily="2" charset="0"/>
                <a:cs typeface="Segoe UI" pitchFamily="34" charset="0"/>
              </a:rPr>
              <a:t>đội</a:t>
            </a:r>
            <a:r>
              <a:rPr lang="en-US" sz="2400" dirty="0" smtClean="0">
                <a:latin typeface="Segoe UI" pitchFamily="34" charset="0"/>
                <a:ea typeface="Roboto" pitchFamily="2" charset="0"/>
                <a:cs typeface="Segoe UI" pitchFamily="34" charset="0"/>
              </a:rPr>
              <a:t> </a:t>
            </a:r>
            <a:r>
              <a:rPr lang="en-US" sz="2400" dirty="0" err="1" smtClean="0">
                <a:latin typeface="Segoe UI" pitchFamily="34" charset="0"/>
                <a:ea typeface="Roboto" pitchFamily="2" charset="0"/>
                <a:cs typeface="Segoe UI" pitchFamily="34" charset="0"/>
              </a:rPr>
              <a:t>phát</a:t>
            </a:r>
            <a:r>
              <a:rPr lang="en-US" sz="2400" dirty="0" smtClean="0">
                <a:latin typeface="Segoe UI" pitchFamily="34" charset="0"/>
                <a:ea typeface="Roboto" pitchFamily="2" charset="0"/>
                <a:cs typeface="Segoe UI" pitchFamily="34" charset="0"/>
              </a:rPr>
              <a:t> </a:t>
            </a:r>
            <a:r>
              <a:rPr lang="en-US" sz="2400" dirty="0" err="1" smtClean="0">
                <a:latin typeface="Segoe UI" pitchFamily="34" charset="0"/>
                <a:ea typeface="Roboto" pitchFamily="2" charset="0"/>
                <a:cs typeface="Segoe UI" pitchFamily="34" charset="0"/>
              </a:rPr>
              <a:t>triển</a:t>
            </a:r>
            <a:r>
              <a:rPr lang="en-US" sz="2400" smtClean="0">
                <a:latin typeface="Segoe UI" pitchFamily="34" charset="0"/>
                <a:ea typeface="Roboto" pitchFamily="2" charset="0"/>
                <a:cs typeface="Segoe UI" pitchFamily="34" charset="0"/>
              </a:rPr>
              <a:t>, </a:t>
            </a:r>
            <a:r>
              <a:rPr lang="en-US" sz="2400" smtClean="0">
                <a:latin typeface="Segoe UI" pitchFamily="34" charset="0"/>
                <a:ea typeface="Roboto" pitchFamily="2" charset="0"/>
                <a:cs typeface="Segoe UI" pitchFamily="34" charset="0"/>
              </a:rPr>
              <a:t>tester</a:t>
            </a:r>
            <a:r>
              <a:rPr lang="en-US" sz="2400" smtClean="0">
                <a:latin typeface="Segoe UI" pitchFamily="34" charset="0"/>
                <a:ea typeface="Roboto" pitchFamily="2" charset="0"/>
                <a:cs typeface="Segoe UI" pitchFamily="34" charset="0"/>
              </a:rPr>
              <a:t>)</a:t>
            </a:r>
            <a:r>
              <a:rPr lang="en-US" sz="2400" dirty="0" smtClean="0">
                <a:latin typeface="Segoe UI" pitchFamily="34" charset="0"/>
                <a:ea typeface="Roboto" pitchFamily="2" charset="0"/>
                <a:cs typeface="Segoe UI" pitchFamily="34" charset="0"/>
              </a:rPr>
              <a:t>, </a:t>
            </a:r>
            <a:r>
              <a:rPr lang="en-US" sz="2400" dirty="0" err="1" smtClean="0">
                <a:latin typeface="Segoe UI" pitchFamily="34" charset="0"/>
                <a:ea typeface="Roboto" pitchFamily="2" charset="0"/>
                <a:cs typeface="Segoe UI" pitchFamily="34" charset="0"/>
              </a:rPr>
              <a:t>nếu</a:t>
            </a:r>
            <a:r>
              <a:rPr lang="en-US" sz="2400" dirty="0" smtClean="0">
                <a:latin typeface="Segoe UI" pitchFamily="34" charset="0"/>
                <a:ea typeface="Roboto" pitchFamily="2" charset="0"/>
                <a:cs typeface="Segoe UI" pitchFamily="34" charset="0"/>
              </a:rPr>
              <a:t> </a:t>
            </a:r>
            <a:r>
              <a:rPr lang="en-US" sz="2400" dirty="0" err="1" smtClean="0">
                <a:latin typeface="Segoe UI" pitchFamily="34" charset="0"/>
                <a:ea typeface="Roboto" pitchFamily="2" charset="0"/>
                <a:cs typeface="Segoe UI" pitchFamily="34" charset="0"/>
              </a:rPr>
              <a:t>không</a:t>
            </a:r>
            <a:r>
              <a:rPr lang="en-US" sz="2400" dirty="0" smtClean="0">
                <a:latin typeface="Segoe UI" pitchFamily="34" charset="0"/>
                <a:ea typeface="Roboto" pitchFamily="2" charset="0"/>
                <a:cs typeface="Segoe UI" pitchFamily="34" charset="0"/>
              </a:rPr>
              <a:t> </a:t>
            </a:r>
            <a:r>
              <a:rPr lang="en-US" sz="2400" dirty="0" err="1" smtClean="0">
                <a:latin typeface="Segoe UI" pitchFamily="34" charset="0"/>
                <a:ea typeface="Roboto" pitchFamily="2" charset="0"/>
                <a:cs typeface="Segoe UI" pitchFamily="34" charset="0"/>
              </a:rPr>
              <a:t>rõ</a:t>
            </a:r>
            <a:r>
              <a:rPr lang="en-US" sz="2400" dirty="0" smtClean="0">
                <a:latin typeface="Segoe UI" pitchFamily="34" charset="0"/>
                <a:ea typeface="Roboto" pitchFamily="2" charset="0"/>
                <a:cs typeface="Segoe UI" pitchFamily="34" charset="0"/>
              </a:rPr>
              <a:t> </a:t>
            </a:r>
            <a:r>
              <a:rPr lang="en-US" sz="2400" dirty="0" err="1" smtClean="0">
                <a:latin typeface="Segoe UI" pitchFamily="34" charset="0"/>
                <a:ea typeface="Roboto" pitchFamily="2" charset="0"/>
                <a:cs typeface="Segoe UI" pitchFamily="34" charset="0"/>
              </a:rPr>
              <a:t>thì</a:t>
            </a:r>
            <a:r>
              <a:rPr lang="en-US" sz="2400" dirty="0" smtClean="0">
                <a:latin typeface="Segoe UI" pitchFamily="34" charset="0"/>
                <a:ea typeface="Roboto" pitchFamily="2" charset="0"/>
                <a:cs typeface="Segoe UI" pitchFamily="34" charset="0"/>
              </a:rPr>
              <a:t> </a:t>
            </a:r>
            <a:r>
              <a:rPr lang="en-US" sz="2400" dirty="0" err="1" smtClean="0">
                <a:latin typeface="Segoe UI" pitchFamily="34" charset="0"/>
                <a:ea typeface="Roboto" pitchFamily="2" charset="0"/>
                <a:cs typeface="Segoe UI" pitchFamily="34" charset="0"/>
              </a:rPr>
              <a:t>điền</a:t>
            </a:r>
            <a:r>
              <a:rPr lang="en-US" sz="2400" dirty="0" smtClean="0">
                <a:latin typeface="Segoe UI" pitchFamily="34" charset="0"/>
                <a:ea typeface="Roboto" pitchFamily="2" charset="0"/>
                <a:cs typeface="Segoe UI" pitchFamily="34" charset="0"/>
              </a:rPr>
              <a:t> </a:t>
            </a:r>
            <a:r>
              <a:rPr lang="en-US" sz="2400" dirty="0" err="1" smtClean="0">
                <a:latin typeface="Segoe UI" pitchFamily="34" charset="0"/>
                <a:ea typeface="Roboto" pitchFamily="2" charset="0"/>
                <a:cs typeface="Segoe UI" pitchFamily="34" charset="0"/>
              </a:rPr>
              <a:t>dấu</a:t>
            </a:r>
            <a:r>
              <a:rPr lang="en-US" sz="2400" dirty="0" smtClean="0">
                <a:latin typeface="Segoe UI" pitchFamily="34" charset="0"/>
                <a:ea typeface="Roboto" pitchFamily="2" charset="0"/>
                <a:cs typeface="Segoe UI" pitchFamily="34" charset="0"/>
              </a:rPr>
              <a:t> x </a:t>
            </a:r>
            <a:r>
              <a:rPr lang="en-US" sz="2400" dirty="0" err="1" smtClean="0">
                <a:latin typeface="Segoe UI" pitchFamily="34" charset="0"/>
                <a:ea typeface="Roboto" pitchFamily="2" charset="0"/>
                <a:cs typeface="Segoe UI" pitchFamily="34" charset="0"/>
              </a:rPr>
              <a:t>vào</a:t>
            </a:r>
            <a:r>
              <a:rPr lang="en-US" sz="2400" dirty="0" smtClean="0">
                <a:latin typeface="Segoe UI" pitchFamily="34" charset="0"/>
                <a:ea typeface="Roboto" pitchFamily="2" charset="0"/>
                <a:cs typeface="Segoe UI" pitchFamily="34" charset="0"/>
              </a:rPr>
              <a:t> </a:t>
            </a:r>
            <a:r>
              <a:rPr lang="en-US" sz="2400" dirty="0" err="1" smtClean="0">
                <a:latin typeface="Segoe UI" pitchFamily="34" charset="0"/>
                <a:ea typeface="Roboto" pitchFamily="2" charset="0"/>
                <a:cs typeface="Segoe UI" pitchFamily="34" charset="0"/>
              </a:rPr>
              <a:t>cột</a:t>
            </a:r>
            <a:r>
              <a:rPr lang="en-US" sz="2400" dirty="0" smtClean="0">
                <a:latin typeface="Segoe UI" pitchFamily="34" charset="0"/>
                <a:ea typeface="Roboto" pitchFamily="2" charset="0"/>
                <a:cs typeface="Segoe UI" pitchFamily="34" charset="0"/>
              </a:rPr>
              <a:t> </a:t>
            </a:r>
            <a:r>
              <a:rPr lang="en-US" sz="2400" dirty="0" err="1" smtClean="0">
                <a:latin typeface="Segoe UI" pitchFamily="34" charset="0"/>
                <a:ea typeface="Roboto" pitchFamily="2" charset="0"/>
                <a:cs typeface="Segoe UI" pitchFamily="34" charset="0"/>
              </a:rPr>
              <a:t>chấm</a:t>
            </a:r>
            <a:r>
              <a:rPr lang="en-US" sz="2400" dirty="0" smtClean="0">
                <a:latin typeface="Segoe UI" pitchFamily="34" charset="0"/>
                <a:ea typeface="Roboto" pitchFamily="2" charset="0"/>
                <a:cs typeface="Segoe UI" pitchFamily="34" charset="0"/>
              </a:rPr>
              <a:t> </a:t>
            </a:r>
            <a:r>
              <a:rPr lang="en-US" sz="2400" dirty="0" err="1" smtClean="0">
                <a:latin typeface="Segoe UI" pitchFamily="34" charset="0"/>
                <a:ea typeface="Roboto" pitchFamily="2" charset="0"/>
                <a:cs typeface="Segoe UI" pitchFamily="34" charset="0"/>
              </a:rPr>
              <a:t>hỏi</a:t>
            </a:r>
            <a:endParaRPr lang="en-US" sz="2400" dirty="0" smtClean="0">
              <a:latin typeface="Segoe UI" pitchFamily="34" charset="0"/>
              <a:ea typeface="Roboto" pitchFamily="2" charset="0"/>
              <a:cs typeface="Segoe UI" pitchFamily="34" charset="0"/>
            </a:endParaRPr>
          </a:p>
          <a:p>
            <a:pPr marL="342900" indent="-342900">
              <a:lnSpc>
                <a:spcPct val="110000"/>
              </a:lnSpc>
              <a:spcBef>
                <a:spcPts val="600"/>
              </a:spcBef>
              <a:buClr>
                <a:schemeClr val="tx2"/>
              </a:buClr>
              <a:buFont typeface="Wingdings" pitchFamily="2" charset="2"/>
              <a:buChar char="l"/>
              <a:defRPr/>
            </a:pPr>
            <a:r>
              <a:rPr lang="en-US" sz="2400" dirty="0" err="1" smtClean="0">
                <a:latin typeface="Segoe UI" pitchFamily="34" charset="0"/>
                <a:ea typeface="Roboto" pitchFamily="2" charset="0"/>
                <a:cs typeface="Segoe UI" pitchFamily="34" charset="0"/>
              </a:rPr>
              <a:t>Thảo</a:t>
            </a:r>
            <a:r>
              <a:rPr lang="en-US" sz="2400" dirty="0" smtClean="0">
                <a:latin typeface="Segoe UI" pitchFamily="34" charset="0"/>
                <a:ea typeface="Roboto" pitchFamily="2" charset="0"/>
                <a:cs typeface="Segoe UI" pitchFamily="34" charset="0"/>
              </a:rPr>
              <a:t> </a:t>
            </a:r>
            <a:r>
              <a:rPr lang="en-US" sz="2400" dirty="0" err="1" smtClean="0">
                <a:latin typeface="Segoe UI" pitchFamily="34" charset="0"/>
                <a:ea typeface="Roboto" pitchFamily="2" charset="0"/>
                <a:cs typeface="Segoe UI" pitchFamily="34" charset="0"/>
              </a:rPr>
              <a:t>luận</a:t>
            </a:r>
            <a:r>
              <a:rPr lang="en-US" sz="2400" dirty="0" smtClean="0">
                <a:latin typeface="Segoe UI" pitchFamily="34" charset="0"/>
                <a:ea typeface="Roboto" pitchFamily="2" charset="0"/>
                <a:cs typeface="Segoe UI" pitchFamily="34" charset="0"/>
              </a:rPr>
              <a:t> </a:t>
            </a:r>
            <a:r>
              <a:rPr lang="en-US" sz="2400" dirty="0" err="1" smtClean="0">
                <a:latin typeface="Segoe UI" pitchFamily="34" charset="0"/>
                <a:ea typeface="Roboto" pitchFamily="2" charset="0"/>
                <a:cs typeface="Segoe UI" pitchFamily="34" charset="0"/>
              </a:rPr>
              <a:t>về</a:t>
            </a:r>
            <a:r>
              <a:rPr lang="en-US" sz="2400" dirty="0" smtClean="0">
                <a:latin typeface="Segoe UI" pitchFamily="34" charset="0"/>
                <a:ea typeface="Roboto" pitchFamily="2" charset="0"/>
                <a:cs typeface="Segoe UI" pitchFamily="34" charset="0"/>
              </a:rPr>
              <a:t> </a:t>
            </a:r>
            <a:r>
              <a:rPr lang="en-US" sz="2400" dirty="0" err="1" smtClean="0">
                <a:latin typeface="Segoe UI" pitchFamily="34" charset="0"/>
                <a:ea typeface="Roboto" pitchFamily="2" charset="0"/>
                <a:cs typeface="Segoe UI" pitchFamily="34" charset="0"/>
              </a:rPr>
              <a:t>vai</a:t>
            </a:r>
            <a:r>
              <a:rPr lang="en-US" sz="2400" dirty="0" smtClean="0">
                <a:latin typeface="Segoe UI" pitchFamily="34" charset="0"/>
                <a:ea typeface="Roboto" pitchFamily="2" charset="0"/>
                <a:cs typeface="Segoe UI" pitchFamily="34" charset="0"/>
              </a:rPr>
              <a:t> </a:t>
            </a:r>
            <a:r>
              <a:rPr lang="en-US" sz="2400" dirty="0" err="1" smtClean="0">
                <a:latin typeface="Segoe UI" pitchFamily="34" charset="0"/>
                <a:ea typeface="Roboto" pitchFamily="2" charset="0"/>
                <a:cs typeface="Segoe UI" pitchFamily="34" charset="0"/>
              </a:rPr>
              <a:t>trò</a:t>
            </a:r>
            <a:r>
              <a:rPr lang="en-US" sz="2400" dirty="0" smtClean="0">
                <a:latin typeface="Segoe UI" pitchFamily="34" charset="0"/>
                <a:ea typeface="Roboto" pitchFamily="2" charset="0"/>
                <a:cs typeface="Segoe UI" pitchFamily="34" charset="0"/>
              </a:rPr>
              <a:t> </a:t>
            </a:r>
            <a:r>
              <a:rPr lang="en-US" sz="2400" dirty="0" err="1" smtClean="0">
                <a:latin typeface="Segoe UI" pitchFamily="34" charset="0"/>
                <a:ea typeface="Roboto" pitchFamily="2" charset="0"/>
                <a:cs typeface="Segoe UI" pitchFamily="34" charset="0"/>
              </a:rPr>
              <a:t>của</a:t>
            </a:r>
            <a:r>
              <a:rPr lang="en-US" sz="2400" dirty="0" smtClean="0">
                <a:latin typeface="Segoe UI" pitchFamily="34" charset="0"/>
                <a:ea typeface="Roboto" pitchFamily="2" charset="0"/>
                <a:cs typeface="Segoe UI" pitchFamily="34" charset="0"/>
              </a:rPr>
              <a:t> </a:t>
            </a:r>
            <a:r>
              <a:rPr lang="en-US" sz="2400" dirty="0" err="1" smtClean="0">
                <a:latin typeface="Segoe UI" pitchFamily="34" charset="0"/>
                <a:ea typeface="Roboto" pitchFamily="2" charset="0"/>
                <a:cs typeface="Segoe UI" pitchFamily="34" charset="0"/>
              </a:rPr>
              <a:t>người</a:t>
            </a:r>
            <a:r>
              <a:rPr lang="en-US" sz="2400" dirty="0" smtClean="0">
                <a:latin typeface="Segoe UI" pitchFamily="34" charset="0"/>
                <a:ea typeface="Roboto" pitchFamily="2" charset="0"/>
                <a:cs typeface="Segoe UI" pitchFamily="34" charset="0"/>
              </a:rPr>
              <a:t> </a:t>
            </a:r>
            <a:r>
              <a:rPr lang="en-US" sz="2400" dirty="0" err="1" smtClean="0">
                <a:latin typeface="Segoe UI" pitchFamily="34" charset="0"/>
                <a:ea typeface="Roboto" pitchFamily="2" charset="0"/>
                <a:cs typeface="Segoe UI" pitchFamily="34" charset="0"/>
              </a:rPr>
              <a:t>quản</a:t>
            </a:r>
            <a:r>
              <a:rPr lang="en-US" sz="2400" dirty="0" smtClean="0">
                <a:latin typeface="Segoe UI" pitchFamily="34" charset="0"/>
                <a:ea typeface="Roboto" pitchFamily="2" charset="0"/>
                <a:cs typeface="Segoe UI" pitchFamily="34" charset="0"/>
              </a:rPr>
              <a:t> </a:t>
            </a:r>
            <a:r>
              <a:rPr lang="en-US" sz="2400" dirty="0" err="1" smtClean="0">
                <a:latin typeface="Segoe UI" pitchFamily="34" charset="0"/>
                <a:ea typeface="Roboto" pitchFamily="2" charset="0"/>
                <a:cs typeface="Segoe UI" pitchFamily="34" charset="0"/>
              </a:rPr>
              <a:t>lý</a:t>
            </a:r>
            <a:r>
              <a:rPr lang="en-US" sz="2400" dirty="0" smtClean="0">
                <a:latin typeface="Segoe UI" pitchFamily="34" charset="0"/>
                <a:ea typeface="Roboto" pitchFamily="2" charset="0"/>
                <a:cs typeface="Segoe UI" pitchFamily="34" charset="0"/>
              </a:rPr>
              <a:t> </a:t>
            </a:r>
            <a:r>
              <a:rPr lang="en-US" sz="2400" dirty="0" err="1" smtClean="0">
                <a:latin typeface="Segoe UI" pitchFamily="34" charset="0"/>
                <a:ea typeface="Roboto" pitchFamily="2" charset="0"/>
                <a:cs typeface="Segoe UI" pitchFamily="34" charset="0"/>
              </a:rPr>
              <a:t>dự</a:t>
            </a:r>
            <a:r>
              <a:rPr lang="en-US" sz="2400" dirty="0" smtClean="0">
                <a:latin typeface="Segoe UI" pitchFamily="34" charset="0"/>
                <a:ea typeface="Roboto" pitchFamily="2" charset="0"/>
                <a:cs typeface="Segoe UI" pitchFamily="34" charset="0"/>
              </a:rPr>
              <a:t> </a:t>
            </a:r>
            <a:r>
              <a:rPr lang="en-US" sz="2400" dirty="0" err="1" smtClean="0">
                <a:latin typeface="Segoe UI" pitchFamily="34" charset="0"/>
                <a:ea typeface="Roboto" pitchFamily="2" charset="0"/>
                <a:cs typeface="Segoe UI" pitchFamily="34" charset="0"/>
              </a:rPr>
              <a:t>án</a:t>
            </a:r>
            <a:r>
              <a:rPr lang="en-US" sz="2400" dirty="0" smtClean="0">
                <a:latin typeface="Segoe UI" pitchFamily="34" charset="0"/>
                <a:ea typeface="Roboto" pitchFamily="2" charset="0"/>
                <a:cs typeface="Segoe UI" pitchFamily="34" charset="0"/>
              </a:rPr>
              <a:t> </a:t>
            </a:r>
            <a:r>
              <a:rPr lang="en-US" sz="2400" dirty="0" err="1" smtClean="0">
                <a:latin typeface="Segoe UI" pitchFamily="34" charset="0"/>
                <a:ea typeface="Roboto" pitchFamily="2" charset="0"/>
                <a:cs typeface="Segoe UI" pitchFamily="34" charset="0"/>
              </a:rPr>
              <a:t>trong</a:t>
            </a:r>
            <a:r>
              <a:rPr lang="en-US" sz="2400" dirty="0" smtClean="0">
                <a:latin typeface="Segoe UI" pitchFamily="34" charset="0"/>
                <a:ea typeface="Roboto" pitchFamily="2" charset="0"/>
                <a:cs typeface="Segoe UI" pitchFamily="34" charset="0"/>
              </a:rPr>
              <a:t> Scrum</a:t>
            </a:r>
            <a:endParaRPr lang="en-US" sz="2400" dirty="0">
              <a:latin typeface="Segoe UI" pitchFamily="34" charset="0"/>
              <a:ea typeface="Roboto" pitchFamily="2" charset="0"/>
              <a:cs typeface="Segoe UI" pitchFamily="34" charset="0"/>
            </a:endParaRPr>
          </a:p>
        </p:txBody>
      </p:sp>
    </p:spTree>
    <p:extLst>
      <p:ext uri="{BB962C8B-B14F-4D97-AF65-F5344CB8AC3E}">
        <p14:creationId xmlns:p14="http://schemas.microsoft.com/office/powerpoint/2010/main" val="501578951"/>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AutoShape 2" descr="http://studio-creator.com/blog/public/html5.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28676" name="AutoShape 4" descr="http://studio-creator.com/blog/public/html5.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7" name="Content Placeholder 2"/>
          <p:cNvSpPr txBox="1">
            <a:spLocks/>
          </p:cNvSpPr>
          <p:nvPr/>
        </p:nvSpPr>
        <p:spPr>
          <a:xfrm>
            <a:off x="133348" y="-990600"/>
            <a:ext cx="8610602" cy="609600"/>
          </a:xfrm>
          <a:prstGeom prst="rect">
            <a:avLst/>
          </a:prstGeom>
        </p:spPr>
        <p:txBody>
          <a:bodyPr vert="horz" lIns="91440" tIns="45720" rIns="91440" bIns="45720" rtlCol="0">
            <a:noAutofit/>
          </a:bodyPr>
          <a:lstStyle/>
          <a:p>
            <a:pPr lvl="0" algn="ctr">
              <a:lnSpc>
                <a:spcPct val="110000"/>
              </a:lnSpc>
              <a:spcBef>
                <a:spcPts val="600"/>
              </a:spcBef>
              <a:defRPr/>
            </a:pPr>
            <a:r>
              <a:rPr lang="en-US" sz="2800" b="1" dirty="0" err="1" smtClean="0">
                <a:latin typeface="Segoe UI" pitchFamily="34" charset="0"/>
                <a:ea typeface="Roboto" pitchFamily="2" charset="0"/>
                <a:cs typeface="Segoe UI" pitchFamily="34" charset="0"/>
              </a:rPr>
              <a:t>Bài</a:t>
            </a:r>
            <a:r>
              <a:rPr lang="en-US" sz="2800" b="1" dirty="0" smtClean="0">
                <a:latin typeface="Segoe UI" pitchFamily="34" charset="0"/>
                <a:ea typeface="Roboto" pitchFamily="2" charset="0"/>
                <a:cs typeface="Segoe UI" pitchFamily="34" charset="0"/>
              </a:rPr>
              <a:t> </a:t>
            </a:r>
            <a:r>
              <a:rPr lang="en-US" sz="2800" b="1" dirty="0" err="1" smtClean="0">
                <a:latin typeface="Segoe UI" pitchFamily="34" charset="0"/>
                <a:ea typeface="Roboto" pitchFamily="2" charset="0"/>
                <a:cs typeface="Segoe UI" pitchFamily="34" charset="0"/>
              </a:rPr>
              <a:t>tập</a:t>
            </a:r>
            <a:r>
              <a:rPr lang="en-US" sz="2800" b="1" dirty="0" smtClean="0">
                <a:latin typeface="Segoe UI" pitchFamily="34" charset="0"/>
                <a:ea typeface="Roboto" pitchFamily="2" charset="0"/>
                <a:cs typeface="Segoe UI" pitchFamily="34" charset="0"/>
              </a:rPr>
              <a:t>: </a:t>
            </a:r>
            <a:r>
              <a:rPr lang="en-US" sz="2800" b="1" dirty="0" err="1" smtClean="0">
                <a:latin typeface="Segoe UI" pitchFamily="34" charset="0"/>
                <a:ea typeface="Roboto" pitchFamily="2" charset="0"/>
                <a:cs typeface="Segoe UI" pitchFamily="34" charset="0"/>
              </a:rPr>
              <a:t>Quản</a:t>
            </a:r>
            <a:r>
              <a:rPr lang="en-US" sz="2800" b="1" dirty="0" smtClean="0">
                <a:latin typeface="Segoe UI" pitchFamily="34" charset="0"/>
                <a:ea typeface="Roboto" pitchFamily="2" charset="0"/>
                <a:cs typeface="Segoe UI" pitchFamily="34" charset="0"/>
              </a:rPr>
              <a:t> </a:t>
            </a:r>
            <a:r>
              <a:rPr lang="en-US" sz="2800" b="1" dirty="0" err="1" smtClean="0">
                <a:latin typeface="Segoe UI" pitchFamily="34" charset="0"/>
                <a:ea typeface="Roboto" pitchFamily="2" charset="0"/>
                <a:cs typeface="Segoe UI" pitchFamily="34" charset="0"/>
              </a:rPr>
              <a:t>lý</a:t>
            </a:r>
            <a:r>
              <a:rPr lang="en-US" sz="2800" b="1" dirty="0" smtClean="0">
                <a:latin typeface="Segoe UI" pitchFamily="34" charset="0"/>
                <a:ea typeface="Roboto" pitchFamily="2" charset="0"/>
                <a:cs typeface="Segoe UI" pitchFamily="34" charset="0"/>
              </a:rPr>
              <a:t> </a:t>
            </a:r>
            <a:r>
              <a:rPr lang="en-US" sz="2800" b="1" dirty="0" err="1" smtClean="0">
                <a:latin typeface="Segoe UI" pitchFamily="34" charset="0"/>
                <a:ea typeface="Roboto" pitchFamily="2" charset="0"/>
                <a:cs typeface="Segoe UI" pitchFamily="34" charset="0"/>
              </a:rPr>
              <a:t>dự</a:t>
            </a:r>
            <a:r>
              <a:rPr lang="en-US" sz="2800" b="1" dirty="0" smtClean="0">
                <a:latin typeface="Segoe UI" pitchFamily="34" charset="0"/>
                <a:ea typeface="Roboto" pitchFamily="2" charset="0"/>
                <a:cs typeface="Segoe UI" pitchFamily="34" charset="0"/>
              </a:rPr>
              <a:t> </a:t>
            </a:r>
            <a:r>
              <a:rPr lang="en-US" sz="2800" b="1" dirty="0" err="1" smtClean="0">
                <a:latin typeface="Segoe UI" pitchFamily="34" charset="0"/>
                <a:ea typeface="Roboto" pitchFamily="2" charset="0"/>
                <a:cs typeface="Segoe UI" pitchFamily="34" charset="0"/>
              </a:rPr>
              <a:t>án</a:t>
            </a:r>
            <a:r>
              <a:rPr lang="en-US" sz="2800" b="1" dirty="0" smtClean="0">
                <a:latin typeface="Segoe UI" pitchFamily="34" charset="0"/>
                <a:ea typeface="Roboto" pitchFamily="2" charset="0"/>
                <a:cs typeface="Segoe UI" pitchFamily="34" charset="0"/>
              </a:rPr>
              <a:t> – </a:t>
            </a:r>
            <a:r>
              <a:rPr lang="en-US" sz="2800" b="1" dirty="0" err="1" smtClean="0">
                <a:latin typeface="Segoe UI" pitchFamily="34" charset="0"/>
                <a:ea typeface="Roboto" pitchFamily="2" charset="0"/>
                <a:cs typeface="Segoe UI" pitchFamily="34" charset="0"/>
              </a:rPr>
              <a:t>anh</a:t>
            </a:r>
            <a:r>
              <a:rPr lang="en-US" sz="2800" b="1" dirty="0" smtClean="0">
                <a:latin typeface="Segoe UI" pitchFamily="34" charset="0"/>
                <a:ea typeface="Roboto" pitchFamily="2" charset="0"/>
                <a:cs typeface="Segoe UI" pitchFamily="34" charset="0"/>
              </a:rPr>
              <a:t> </a:t>
            </a:r>
            <a:r>
              <a:rPr lang="en-US" sz="2800" b="1" dirty="0" err="1" smtClean="0">
                <a:latin typeface="Segoe UI" pitchFamily="34" charset="0"/>
                <a:ea typeface="Roboto" pitchFamily="2" charset="0"/>
                <a:cs typeface="Segoe UI" pitchFamily="34" charset="0"/>
              </a:rPr>
              <a:t>là</a:t>
            </a:r>
            <a:r>
              <a:rPr lang="en-US" sz="2800" b="1" dirty="0" smtClean="0">
                <a:latin typeface="Segoe UI" pitchFamily="34" charset="0"/>
                <a:ea typeface="Roboto" pitchFamily="2" charset="0"/>
                <a:cs typeface="Segoe UI" pitchFamily="34" charset="0"/>
              </a:rPr>
              <a:t> </a:t>
            </a:r>
            <a:r>
              <a:rPr lang="en-US" sz="2800" b="1" dirty="0" err="1" smtClean="0">
                <a:latin typeface="Segoe UI" pitchFamily="34" charset="0"/>
                <a:ea typeface="Roboto" pitchFamily="2" charset="0"/>
                <a:cs typeface="Segoe UI" pitchFamily="34" charset="0"/>
              </a:rPr>
              <a:t>ai</a:t>
            </a:r>
            <a:r>
              <a:rPr lang="en-US" sz="2800" b="1" dirty="0" smtClean="0">
                <a:latin typeface="Segoe UI" pitchFamily="34" charset="0"/>
                <a:ea typeface="Roboto" pitchFamily="2" charset="0"/>
                <a:cs typeface="Segoe UI" pitchFamily="34" charset="0"/>
              </a:rPr>
              <a:t>?</a:t>
            </a:r>
          </a:p>
        </p:txBody>
      </p:sp>
      <p:sp>
        <p:nvSpPr>
          <p:cNvPr id="2" name="AutoShape 2" descr="data:image/jpeg;base64,/9j/4AAQSkZJRgABAQAAAQABAAD/2wCEAAkGBxQTEhQUExQVFhUXFxwYGBcXGBgeGBgVGBcWFxccHBcaHCggHBolHBQUITEhJSorLi4uFx8zODMsNygtLisBCgoKDg0OGhAQGiwkHCQsLCwsLCwsLCwsLCwsLCwsLCwsLCwsLCwsLCwsLCwsLCwsLCwsLCwsLCwsLCwsLCwsLP/AABEIALgBEgMBIgACEQEDEQH/xAAcAAAABwEBAAAAAAAAAAAAAAAAAgMEBQYHAQj/xABMEAACAAMEBgYHBQQHBwUBAAABAgADEQQSITEFBkFRYXETIjKBkaEHQlJiscHRFCNygvAzkrLhFRYkosLS8UNEVGNzk+I0U4OEsxf/xAAYAQEBAQEBAAAAAAAAAAAAAAABAAIDBP/EACIRAQEBAAICAQUBAQAAAAAAAAABEQIhEkExBCNxobFRA//aAAwDAQACEQMRAD8AynWSUZlrmEUxIzIGwDbyi1+jOwjppstZ5VjLvVSlcHApiCD2/hFb1nlqZ9ZXXRlUgrjjtyhfVfSU6xzemlygxKFCHqBQlTvHsiOf0t+3x/E/j0fXT7//AE/N/d1olssxOliqTmRmsa9amJuuVqdmyG+k7IX0yiB3UtYx1kzNHYf4axC6N0zbLVpFJqLZ0m9CZQvlrl0M0zGjE1xiQ0hIty6TszzJtlWa8tpaMgcoEW+xvKxBJqxyO2PTv9ePDzS9kb+l5Ch2UtY7of1qo5JrzAx5mENbcLdY0dma8ktS2AJPSMC2Wcd0vYrb9vsbG0yDNZJqy3SWboCrVgVLG9Wp2xH66WC1i1WMzpyTHYgI6IECUmLmteti1e6M3f2oset2j5anR4Ysbs8qGZut94UNK92HKENf9B0kSLgd+j6TEksaPdY1O6ohlrlYLUEsgnTw5NrS6/R3ejIVsxkcaY8Ida36anWaWt4pPWcXUEVFyiqKdUG9m27KK8r8YfHrd7/xn2qzUtsr8dPExY/Sk1DYzvlMPAp9YrOr5H2qS14ftFwod8Wr0oSgUsZJIos0YCu2XxG6M+mvalSSCyjKuHjDs6vVJN8EDYVI37RWmUMkurdpeJBzIA8hX4xoNnRCKXh1gQcRgVNfg48DGLez6UVdBtWpeXSlagmta1xBFcicq5QvpYgCXQg+0QdtEricuzExpRLnROpyvK2WBIAH+KIW3Lerl2t528hCddsb/eHrXRcwOxesh345ecTDWmVdISbU8ic+/lthvofU212shpSKEPrOWCkcDdqw4qDGj6E9F1nlkNarQHbO4rBErTHAGuzO93Q9sXtnE6VLEqUzywXoSxqetVyR33RSEX0HMnsDZ7NNu0p1UmMCa76R6EsNjsEj9mLOpG2qVwyxOMPH07Zl7VokrurMT6xUsc1V1btkuW6PZZwqysCUYDAMDmBvEWqVoW0YVkzOzTLgIu/9YrJ/xVn/AO6n1jp1lsQztlnHOan1iSnS9GTxZLMhlTLyooYXTUES0BrQbwYoOtOqdtm2hmSyTmBUY3GphxNN8blL1isZytVnPKbL+sLppaznKfKPKYn1h8oJO9edLJqHpEOCbHNpXaF7sKxP6R1Y0iZik2aYRdNSuOJCjxBQnL143VLShyZTyYQorDZBsOPOI1UtiP0hsdqJvMCejYkqVwOApnu3RYtF6EtIkhTZ5wPSsadG1aUWhyywMbb3Q10nblkSzMetBQBRizMTRVUbWJwEKxkmuGrlonLLCyJxoTW6jHMDhFbGqdrVSv2e0UrX9m2fcI3uy2dyvSWkgGlejB+7ljOhPrkDNjhuAit6Y9IEtCUs8vpSPWxC/lABZh3AbiYfkZjPNYrDNSxSQ8t1pMFQVYU6j51EUKyKgmsBmMa12HONjka/WuYAyJKYEVoF2HLtTRX+URukGsNpb+1WU2aYf9tJBAJ95MmHIseUGNS4q9k0raWl3ummAGrAknrGhU47hQwnK0lbFJK2hqtmTdqcLoxoTlFi0xoVpMqSqGWZdSEmrirVOH4WxPVzhhP0dPQgGegrvOA8Fzi6ntzuu2W22uYrrOmX0ABHVUUOOOCiJW3yWOj5tATU7BxURF2FnQvWcszAZA4Z71H6ESumpx+wPxIy/GIjPg3sdm+7So9UfAR2JHRsmsmUd6L/AAiBEwxSbpGbNPUAQAAELgCd/fDS0Xx2mJ7zCmjgbx5QfSarUUJOG6kEmO1tt1Kej5Q1vkqa0a8MCQewxzHKNG1ssSi26KShK/epiSTQKuZrU5mMj0VbJsmYsySxV1NVNAaGhGRBBwJift+nrbOMmZNmtelluja4i3SQKkXVGymcbnLrGbO2iaxWQJbdFqmCgz0AqfWljaeZiE9IMgSW0eRfN2a/arWpeS3hFUtOl7S7I820l2SpQlsVJFDSmWEMdMaWnTRWbaHmFTVQzsbtSK3QThkPCK8mZGn6+yzLSzm8xDW6XW8xIoRMqBU4DDZCfpMnmz2aQEAAMxlI4MhJx7jGVTtJWiYAHmT5gBDLed2AYZEVOBxOPGDzLRPmU6XpZlMr7scfzZQWnxSGh7VLM6V1bpvim7OLr6RZIaRZTWlGmjzEUPR6UmISgWjCnWqfKNF15A+zSSQDdmtSuQreOW3KD00z9tHuAGNPdFcTxpu4xcLHYLD0K9JKa89an7zE0G2uw1pSKjIV5kxVQM7saBVBLMeAGJjRLHJ6OUkpws2aK9QGqIScQ7jtHKqoebCGQcriETVWyzATKRgqzADMZ3CBKqWFScWoWoq1OESWjtAyJJb7PLM1rxIecKqm67LJphve8dtBEw0t7ovhXpko6oVfZQLRVHAYc4TOlVoVAIIHYAx7ht7o1jled9Gk3RTOb0+azE5gE48zt8oCtIk4Ii14AV72hjaNKM5p2Ru298NZbgEE0pGmdp5adJs2AAHIRFzq4k4mDSmLE0GX6EObNY8y5/XPZ8eMFpkRjSXbAZ/rZ9aQ0tOrZPWZyTuwMWYsq4CC9LyjN7bnSuaH0JLc3WLV3Cgr3gVix2XRsmVgktRxpj3nODSHUG9RRTGuGHfEXatKs7XJClmO2lfAfMxfCttStpmSkFXujux7hnDaxaQaaSLNKmN71Si+NY7onVo3hMtLXm9iuH5jt5DCLQCAKLQAbBgPARL4NLDYrccWtbyh7MtnY/vMaeUXLUmwPNbpZ02bOWST0ZmtWs0ihYCgGCnd60VjpncrLTF5hCqOJw8Iv2mrWmjbAbpFUW6nvTWrjTneY8ozjc+Fc170402YbLKaiL+1be3s8hu2nlFdlSVUUXv3niTEfouYSt5qhmJJriT+vnD9XjUYtR2hLcbLamGwNUD/AJcyvwe95RZHoxbAUJPV2UOzlFS1ilkPKmDjLPf1l8Cp/eic0dab8tW3jHmMIqXbO/2eaZVA0ifiJbYpeHaThhQqRiNmUJW3V/rF0cmUaDr9uWwr1WIzzNG2wnrMP7OXrQy2ExTxU4043b0Tep2m5U6aZObPKN9aYVW7t72jHLhOWa1txXpVlCFgLt0jZ+uIg+sZpYObD/8AT+UPdMaCazzHFS0tiCh2rvU8t+0Qx1oT+xIN7r/ETD7EmTE9odP7PJ/6SfwiBB9G4SZQ3Iv8IgRrGWIdAQOqJY44kwtZdGXiC5rThhDL7Sd9MvnD2RpItRAMwQCK4YGMOoWiVKXqrWu0g/CGvRS+JPEkw3xIH6ML2OSpYB2CgnEknAbTQYxIaWi+qgPdD6x2KY+KSzTeAaeIGESNnnWZKAOrHAXVlM10KSQatRTWgJFcaw405pnpkVZZagW6zHBjjsArQf6QhAWw3Ki8CwOIGQ31O/lDTpzwhxNsigVrgO88obgExEpZiby1rmNnGNW03ohbTZl6RujlpNvNMJoB1SMqVYm9QKMSSIz2To8SKNPNXzWQCQ28Gac0X3R1j7ucaNqxYzaklzLVaZZpW5LDIAldgRcjTaanzhkY5XOzfQOhQay7LLMqWcHmsfvZg95vUQ/+2veTFmTVvo1pLdR+X+cTcuzKigKBd2BcoiNNaaSSDUgsNlcF/EflnG3C8rUVpvR7y0vX1FcBibxPAU84pekFAatSTTMnGo4w50jpvpiWv15beAAyERiymY3QMfGndtbhsitPGV1bSzMARf45N47uJh2tmAzNf1v+kS+jdV7Q1LssqD6zm7Xia9Y+ESX9SJ5zmShyvk/ARlrpX3cKoA240EdW0dUCgr3HPuhbSuiuianTS3YZhbxI5mlO6sR11u+IlJrwyt+kVlCrZnJRmfoIJpG19EuVXOQ+Z4Qrq1q001untIJBxVDm24sNi7ht+JWpCehNFWi1npHJlydmHa/CDn+I+cXCyWCXIW7KUKDmdrHeTmYel6DhDSdOjMaojPBOkpCLThxjkizPPmy5ErtzDSvsrmzHgBU90dIx8rn6N9G9I72th1VrLlcT67f4e9t0QHpR0obTaxZZcy6LOAWIxPSGhOFdi0Fd96NIt9plaPsTMBRJErqj2iBh3sxHeY852nTDXy6k3phZ3dwQS5xOG6lYy36W+yrdABJam05nwhZXhjoZHmgFL0xmFaAEkYAHADftptiStGjLRLBZ5E0AYn7tj5AQsYq2tenOsJSjAEFuYIYUPcYc2DTiyUKsCTUlSMQMN3h47Ig9LATJ5ZQammBGIwxqNhiy6qakWm10ZluSvbfLuGbd3iIGs6Qtqtc21tdobtcBmTw/kP5xoPo81HnSJy2m0G4QpUJ6zVUrVh6uB54ZRctAasyLIB0a3n2zGpe7hko5eJh1pG2BRTbuERRutF15JG31d9QRT5+MZ7rUx+yyh76/BjF7oXJLbsozzXo3UlptD/AGJLDZ5wCKL2Sgdlt2+OwJMslQcMht4co7B5NYwsDqk+X65w60XdvdbtVFMd+cNQucHs4o6/iHxgQ9rlqt26a1rUVBplCAMCbLox5n4wFUxIYTDsMHWZsxEBX2YY4UA8OMaXqT6LHnXZtsvS5eYlZTGHvewOHa5RYlL0BoC0W6YJchC1O0xwRB7zZDlnwjYtXvRZZ5Mv7yZMaef9qhC3N4lgg0PvHrbqZRdtHaPlyEWXJlrLRclUUA/nxh2BDqZvbfQ/Z2rdnOPxoj+YumvGK/pD0ITD+ytMuu51cCnix842oCDgQamL2bUnTclQkuchRRQBJxAA2AK6ig4AxD6S1L0q2DyZjDg0s4/lapj0Hdjl2HRkeZ31Vt8v8A3aeOUtj/AArEvo/WC32UUWxSlptMiaGO+rF6mPQQECkWrIwa0elC2AilmkKNt5nJ/jERuk/SLPm9Wcolr7CkqCOJxveNI9FNKBzAPOEJmjpTdqVKbmin4iLR4R5tTWKUf9RCr6ZW71MTzHjnHoCdqtYn7Visp5yJX+WGz6jaOOdhsvdKQfARavGMQ1fSTe6We4LVwU4iu87+Aiz/ANMSj6wjRD6P9HH/AHOUOV4fAiCt6OtHn/dh/wByb/niOM5bSKHJhDeZaxtb4xp//wDO7B/7JHKZM/zQQ+jawH1Jg5TH+Zhlg8WR2m2D1TXjsjUfRvq0ZEs2icPvpowBGKSswKbC2BPIDfDrQuoVillZvRs5DEpfcstLxuG7kcKHGsWi0Tgoqf1xhtWYzn0tWy8JVlqaH71wDjdFRLXxDH8i74yObJDrfDKhU3qAGp7Q7ROOzwic09rGJ9rmTmqUZzSmfRjqrTuAPeYrhlzLROuyJXUFTtOGNWJOFBnXIbTAu9bt6LrDLs9hlEduaBMdmpeN7FQeAUgUi3/bBvEZHoTXORJlSpLMxZQsrqqzBmFFF24DeqRhTPZFotVptNB0ch2J3ggDnUiMNLRbZNmmkGbLlORiCygkHnCvSgjqnDZ3RR1l6QIJmdFKGytK+TP8IfSrU7KsoEVpViKgE5k4nARqCpXSGlQuCYnfsERlkYlqtTHa2zjCEuXvhQmEHaYipxO2M91y6lobqEhlDVotNqnrE+7ujQTNCpUxQteULvKZJRmEoRUE0HWqMiB6x2wUxFytamVQvRDAAYzhsw9iBEZ/Rto/4VfEf54EZaxTbkBZeMXqXqG3rTlHJSfiRDqVqTJHanMeV0fWNZRsUC0yDeYgbT8Y7YNGzZzrLlIXdsAo2+OAHE4RoP8AVuz0YokyZd7TEm6NmylccPnFs9G+hFVmmBFAGRFaljkCTnQbMqtD4rSmoHo6l2QLNnUmWjOvqy+CV2+8cd1I0BVjqiDiM6QAjscgyCBOqsHgQIk7AjoEGAiQoEdAg92CsIk5AgsHCRJyDBY6I7Egjscgc4Q7CDG/+D+P/wAfjyz4Tfz7G72ufu8NvLM5MMg11miva3S5s2y2hJP7VpThPxFSAIsBWsFCBcYQxjVj0TTWAa2NcX2BQue7FV2Z1PARf/6uWeVIeRLlhUdSr+0wIp1mOJOOG7ZFimTBDO0uAKk4RJlOpuqs6VbWeelEk3hLc0o7HAMorWl2v73CNHm6RCimZ3fWGFst1cFy3w1liDUXnTi5qxr8oCt1CC23BQPidu2CEQCsSFvQS/BwgjqgVyi04o3pf0syWdJCGhmVL0OPRrmORJHcDCWps4tYZFT2QQOVcP1wjmtllS0va3NayrsldwIl9IT4vSHWptjZbFIDU7Nd2ZJHfSkZ5NT5P4EObg3r+u+BGW1Xm60BaFbOxr7Tov8AChhfR+m50+YEaWkuWQSxvOzXQCcDUAHuiC+0c/CJ7VzRcxpZtNPu71ziaA3m5AgDnyhvKyWs5Fo0LKmtZ3QqBemdVQFBuilADndPHdFw0b0cmWEIMumZYUUnabw6vnlSGGhNGXW6RgCaUTghA+nmYnkEdLWZCqUIBBqDtG2OkQ2Njl1qFuk5lCVJ5lSCe+CPKYHCY/I3T5la+cZJ2orCsNEEz2lPND8Q3yhZTMHqIeTmvgV+cCLhYOBCAtJHalTBxoreSMT5QP6SlDtPc/6gKfxgQo6Cx2E5VoVuyytyIPwgxiTtY4RAgQJ2OVjhhlpLSkuQBfPWbsooq7cl7xicBXEw4D6CzZqqCzEKozLEADvMV21aQtLjq3ZAOQpfmnyur4GGEjRsuYQz35rAVLTWvEA5dUmgruAEanCs+UTNp1ssyg3WM0gVPRqSKfiwXzh5Z7Q0xBMmp0S5hGIrvBfYD7uPHhWrXo0vLVJKuCHD9IKjrKcMcMAdnCFpGgy37Z3mke2zFQeRNPCNeA8kladY5daSlac3u4J3ucPCsd0RpCa8wrNVFqpZQtcACBiTnWu4ZGG860yrODWhIFSNgA2nd8YeaClNdM2ZXpJtGofUQdhOFAanixhskEupUQUoMawhaLWqdo47hnDGZMmTQfVTcMz3xhpzSGkEXBRVoqel7VPmNdSigipmHELngqbW4nDnEzPKDAGGUwwI0ssm6oWpagpVsSeJO8w6VqQmY5ASpeCs8EjhMBdDQdDCFaQy03ajLss+aMCspyvEhTTzpEkBXpZLmnVLPNZ8MXY9UZ1Jpu3RM2KTSWi7lA2Uy4fOIubYeoqyrvRJJ6xxrfCKerU5Mb55jlEuuzZTKLkeJYId4jkEv/qv84EZxpmyaMtbYCzuPxFF+LV8o2PVTR9NHypL4ME6w3MSWPmTFbqWZRmCRWtajGLXJa7Sm6EUs9uSyyVM1gktbq3zgoJwFTsqd++JGzWxHAKsCDtBqD3iI62WaXaJEyzzR1JilT37QdhBoe6MW0xqjpPRbF7M8x5IymSScB78nHHiBTjDoeggYbWi1KlWcgAbTlGEaH9Llrl0E1Zc4bfUf6Exb9YtZTOsUq2SkvS60eWdz35UwGm40Fd7CNSaLcaLo7Tkib2HrxutTxIiaVhGB2jSVmkSVlsbShWajIJdzApKJBDsa0fpya0JqOUa5q/pUTZEuYRdvKGI3EqCR5xq8ZmwSrBejoaGqWld8KCaN8YLsyzI3aRG5qD8RCY0fK2S1H4RT4UhUON4joaJEfsKe/3TJg+DQPsg9qZ/3H+bQ4ERGsWmhZ06ovTWN2Wm9jlXht5AxIlpe3dERLRnac/ZUsaKPac7Bw2+YYaOsShi7OZk7C8zOqk0rhwA3Cg84V1f0S1L0xiZ00XmYjEKeGzYANgoNhhzN1bs8sMzkj35jXttagE0rUxrcGaEqfKM1ZLG6zA0BUEmufWJKmoGY3UhppbTKSRMC1Yr1atQAscNgxpUZRGpLldMXkXmKJUChNWqQHNOdaZjA4Vjk6wlpVxg2eOBBvZlr1KZ5HlDtHQ2reuQr0douBaG66qQQ2ZBArXImvDbDm26xKzlZTGoIyyoa0Yc6RWJGrVmkuJlotCuoqFVmUAMwpU3TUm6SO8wdrIZjEWaW0tCADOcEC7j2EOeBwPwpi8RyTOipazpt5j91LarbekmihC8QtQx404xYLVpVmwQUG/bENYNHiWipLqFGzOpOJJrmSSSTtJh/LFMx4fT/WM26ZClnk1NWxMR2uGtMqyySztdQYYdp22Ko2nP54Q9tNsCoTUCgz3DMk7qCMA1t0ubdPLsSJS1WUp9naxHtNnyoNkSP7V6WLQZlZcmUJdey14sRxYEAHujSNW9OS7ZIWamFcGU5qwzEYDbrBdF5akbeEXb0O6RKzpsnYyXx+JSAfJvKMtNbgpaCF4RaZAirPCbzaCphB5uQzO79bIMqhes5FR4AbeUSHlSy2LYDYv14+Qio+kXWSUsl7KrVmvQELjcW8GN47CQKUzxiJ1x13mPelWOoGTThmeCbh73hvihWfR85mwluxJ84U1/RNopZlqcZol0puFWPgooeJiRlPljj+t+MVHVbR01RWcTgKIhJ6oJqaDZUxabKl3eOdPLbFVC9H3/AMf+aBCvRNu8mgQNaZyq3lxriMRFrBitWFl6TcQGNPynHjFjVoIacK0NZWscgOZYny7wzF4eG6vCOWylxgcRtGygIJhvP1bsjChs8r8qBTjicVodsMZF05qnYLaKzpIDn/ayuq3MkYN3gxH6B1ImWQTJUucJ9mepuOAJiEihpgVcHCoIG+D/ANTpS4yJs+RwSYaeDVrBjYtISqdHaZc4VynJdNN95M4Qj5+pKvMVpl4hMFUIcBgBmx2ACprlFc151gtFPs1lkWhJaVDOJT40PqmmP4vDfF5GnLfL/aWS+PakzQf7rYx1dfZa4TknyT/zJREVtqxh8vSduTKZaxzDn4w8la26SXK0Wnvlg/ERulm1xsz9m0SvzEL/ABUiUs+kw4qrKw3qQR5Rdphdl130v6rzX/8Ark/BYu+pmkdNWmYpnASpA7TTJRVm4IpNa8SKc40MWxv0IN9oJ2xai6EqNrH590VPSuibW1qWaqLMVALtXCi8Sb9duVBgMqxZ0mnYY6ZzbzDLgs0z/t7kVl2dKbROmE8qLLHxhC0aItDmsyfJXgELYf8AyN8oeTXJ2nxhuUi8qsNRodFJP2uYpIoTJSWpI3VKtTupCczRFmJqyz5x3zZ8yneqsFPhD0S4VEuLajWx2GWh+6kSpZ3oihv3qV84kJdjrifODSCBAtNqu1AzMIITCFhs8ysEd4TLwJTPSnpW5IEoHGaaHf0YoX8eqp4ExnGg9FGeasaKTdUClWY5KtcK0xMSfpDt5nW1kGISkscTm395qd0L6I0S50nYJIr0csdIaZVS8zk8yFHeIiZ6wav9AGpXq4OpINBkSCAMtsM/RepXSFNyOPhFx0s4mvMBxvlq8mJisejWT/bZrn1ZWPNiv0MFLVXmQkWJwEJywWxyXfvhppnTcuzJjix7KDtN9Bx+cCPLVapchGd2CgZsdp2AbzFD03puZajdWqSfZ2txY/KGOkLdMtD35pFB2VxuqOG88YFma6ahSRxwHls5xbiOrFo3f8K/URN2ayEUouG+vyGHlCejxfGRHJcO5hjEpJXHZ8W88YNOOy0alBjv9X4GvlDtAVyOJ2KMfE0rHQnf+I/IwcLXI18QPmIiLfm+/wCf0gR0S23L5QIkLosEzghGDKwqMh1TmBEja2rSmB4REWK0dHNQ1qK0pXEA4HmMdvnFjXR7MTlTfFDVP09rsLM3RTkZg6NddaVByxBzGIyid0JrvZbSbqM6vSpV0OWFesKimO+K3r/qi88K0si8laA5EHMV2ZCMqttkmyGuurIwyzHgRn3GNRjXpmTPVuyytyIPwhSPONg1stMqnXvgZB+tTvziy6M9IzjtPNXHPCYvgeyO4xJtMAjZsjP9GekVXoC0lzlS8ZZr+b5AxYJGtsk0vB140qviOW6IlNO6vWeZLmMZShwjkMoumt00Ju0rjvin+h+YSbQ5OYQd/XMXRtYbLMDotolXih6pYBqXa4q1CMDFd9F9gEuzhsavRjXlhEF+Dx0zab4QBjtYEeSZtYOzQxlvjCzTDEh2eCh4RaEnlA7/ABMSOjMgj25FzdRzIir6W0eZs9ZSGhKM3aIFchUg/wAt8Q2jdEzVs84tZzaZ6lgt0m7gxUGlQTShyG7KLcM460KVaFYVUgjeIRmvjELqbKK2VaihLMSNxwBHiDEmxjTNdd4bz54VWY5KCx5AVPwg7GK/rxaujsNoORKXB+chP8UQZRoy0h7WsyZmzlubtUjzPlGg2LSCyhNcKDMMsojYVAYi9TwB/LGdaDs6vMRWr1piKKCpBLZgbxn3Rodus3QO0ssOkVgwfAAA4ZMKYXqnvGyKFE6vK04WibQgBwFvArVAuYJoDU1yxh1qHY1EuZMui8zEE7SAzUrC1stjPUs5YCp4YcNkVmx6bmLZxJli5XFn9Yg7Bu24wVLXp/WcSqpLo03L3U57zw8YpyrMmOXYl2ObfrZwEHslgrviVstjGyhPu1B/XfBSTs8oL2qVOxTUn8u2JSy2baJY31Y0PcBXzAg8ixEZ3abKgfEUp5wskvHBSeZqn975CM61hRJ1TTrcqCn76mg7zDhZt0dbq14givkTDVXUYHBtyVr3LDmQjV6qilMb+Df3YiXQ1PZJG/D+FoN9qBNASx9kA4cyMB3mECLx9Y02A3l7zh5mDzbPVaN1BlVHIp8B8YkdC7u/ggRFiwS987xnfIxyBFjIunqVuexQAD8O0csuUSWjNaFTqsbyjDCpYU3gYxFTkAJJ61d5rTkD8Iaz5tRgwpspDOk0KTPlThVWERuldX0mKVdFYHYQCIzSfb2ltVWKNsN44/rdEpo70gT5WE1RNG8YNTlkfKNRk2016M0NTJYyzuPWXzxHjFM0lqdapVfu74G1MfI9aNk0brzY51AzdG26ZhjzOHnE4LLKmCqspruMIeYpssqaMCCNhFD4NBpFpeX2HZPwswj0ZpDViXMFHlqw94A/GKtpH0aWZqlUZD7hI8jUQJkjaUmHtEP+NFbzpWLDYfSJa5YArLIHu0+GES1u9FrD9nN7nX5j6RCWrUC2Jkqv+FqH+9SFJ6zeled60oHkw+kSEr0sj1pL+A+sZ7P1dtadqzzO5Q38MMZlmde1LZeaMIk23Vv0hSbVOWVQo7ZXhStNla50xi7Xo8v2G2GVMSap6yMGGJzBrTvy749J2C2LNlJMU1V1DDkRUfGCk8vQKwlegwMQVPWGewnNdahCAVrSgNTmMd2UIztPt0arKYdW7s3AVYlaNUkVzEVrWy0MdIMHr0SstRsPVGJ74fWy3ymBDX6gHowrC6Gui5hStO3XHdxMKi+6H/8ATyzvWviSYWYwSxyrkmWnsooPMKK+cBjEBWMUj0q2m7ZUT25o8FVm+IEXN3jNPS3aTfs0vZR3416qj5xIPR1aUky5s24rTg92WWAIQFBVueOHfD3TCibZprMalw+NcnUg1rvqD4xU9D6S6GzTyO1eF0cWFAeQu17otmhJZSTY0mDGqu4b33DGoPBodRraNHGzWQhyTMMtAQdjzQDd5gMR3RCWdWXsoaDaQf15xYtcrQ060FExusZj82wQcwMe+OaOs5ABpVuINByJp5Vg5GC6LW8MZZHEUofH+cSayWHau03H6/yg6qqiri5vYHCv63iFlXIqA4OZIphzIx7oy0EqUa1APNsvrCzINoxPs4E9wjl+mZK/iy8fkDCyGvqnmMK9xoTASEmU3sCnvUr5fOOTQKit6vsjrL3jZzwhxMcVxelclbAnwxPnAlD3GTdTI92YHMCJCSprY3lAp7Joe8ZeZhKRbVc4BmPvKadz9nwhWZKU9sh65Cpp3KMz5wd13MV3XhEhum4HxaBCYknj+9/4x2Ioq0zHByRQfXxah3HAU51IhCdZ8zUknOgoD4RLtLY+rTfU/TOGbSymAN4VxXao90VOHA926IK7abNmLo/Nu+nfEBPlTchXuy8f5xerXYy2F3DeTTwpjEZMsjLg5B47e9fn8IQp50e5xJp4mFbFPm2c1lTZi02KTd/dyicbRZBJW9U+1l4HGEptmp2qA+R5GNQJDR3pFtsqga5MHvYHxGHlFksHpYknCdJZTvWjDyofKM9m2PcK8NndDZrMMcKcDEG22HXGwTspqg7mND4NQxLqsl+y6/ryjzm1n747JeYmMt3T8LEfCJPRv9FqcqHkRBH0FX1Ywiza222XlPY/iCt8RXziYsnpOtq5iUw4B1PiGp5RYmpT9U0bOUp5qPpC0rRxkKqBaKMgBgOEZ9ZfTBNHbkn8syv8SxK2f0vyz20mrjtCHvwgxLiss7ocSrIx2RB2XXdJoBSYpr70sHwrWHi6aLesf3h8jFiNtLagy50xnM1lvYlboNDQA0NRugti1GscjrEvMYZBiKcMBjTvh79rrtPj/OAZ4GZA5kQopNaGzQz0jp+zyhV5yDgCCf3RjFN0x6RgKizSSx9uZgv7oxPfSLEvLEAVNABtMY/6S9LS59qTonDrLl3SVyvFmJAO3C7lEXpnS1rtX7WaSvsDBP3Rn31iI+xsNkSTOr+khJmVapRhRwCa0zBwIPgdpi16R0/IUBkfpXp1R1s97E4nlnFGs1hmsaKhMWvV3VxVYNaSA1eqhyrsxyY8otR9oWykgvNr0jG8xO85DdE+Aw3Eb1pe8CaefdCryJguhFW7XrFhjd91ajHnSFks0talm7jgBuAT/WM2tGUoy2aqt1xh1xWhGdAaEd1IXLTr2IAX2kF494OI7g0O2NVwl1HvCgpvC0qeVI5IlLQlnqNoxUDuJr4mBE5Mtc1IY8TUjhXZypCpmGtDVRvpX+9s7xAm40CSqj2uyByI61OKiBKsVRSZMLj2QaLTjjePee6IlJW9br8a4+OI+EAOzCjHozu4/iy8PGEpjIuCId15QVQc2pT4weXLcgX2Db7uAI55nyHCJDKl2tFrvIOJ53jXzMEarYFgK+rtPCp+kFmMB2AScuqQFHMnqj4wqLGWH3hr7oHV79reQ4QEj9iX2R4wIcESxheA/MfrAiTlost4ZkHMHceWRhspPZa6p4ZNxH02cYECECWixEgEMajYeyeBAhnMnAAgSiGGagCo4ima8YECJEDZ2YBqEb0IAJHA5g/rCGz2QHsrwJOBB3GuMCBDAYzrGwOIw23cSPHMd0IzLCDiOtuOfmcBAgQg2n2MjZQb86cwIZzLDjjieH0GyOwIQReyU2U54QjMsVM8PIQIESJNZhlTOCfZDAgRIT7NXDODrZj+s4ECJD9EdpPnXyhVLOTnlxzgQIkXSwDPLyh1KsJ3V45QIEIO5Oiandy/WMPbNo0br3EDDzw8CYECAxL2TR9MRReAy7/5Uh2ozVgGO0DHxBy74ECM2tFrOG33R7Jx/wBO6HLTVwDjPIDrV7s++nfAgRVDK5BoMBuY1P8ALvJjs50NDMAwOBONDsocwYECBCiY47FSP+ZWvdhXxgsx5bj7xbppS9u/OMhzpHYEBEkM1AJRLqPWfKnBwOt4HnBpqVwdSuPcedOqeR8IECDUPLtmN1aPTA3fV4E9mvDAwWaUPVJMuuypWvAbD3QIEKcFmG5P3B9YECBBpx//2Q=="/>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4" descr="data:image/jpeg;base64,/9j/4AAQSkZJRgABAQAAAQABAAD/2wCEAAkGBxQTEhQUExQVFhUXFxwYGBcXGBgeGBgVGBcWFxccHBcaHCggHBolHBQUITEhJSorLi4uFx8zODMsNygtLisBCgoKDg0OGhAQGiwkHCQsLCwsLCwsLCwsLCwsLCwsLCwsLCwsLCwsLCwsLCwsLCwsLCwsLCwsLCwsLCwsLCwsLP/AABEIALgBEgMBIgACEQEDEQH/xAAcAAAABwEBAAAAAAAAAAAAAAAAAgMEBQYHAQj/xABMEAACAAMEBgYHBQQHBwUBAAABAgADEQQSITEFBkFRYXETIjKBkaEHQlJiscHRFCNygvAzkrLhFRYkosLS8UNEVGNzk+I0U4OEsxf/xAAYAQEBAQEBAAAAAAAAAAAAAAABAAIDBP/EACIRAQEBAAICAQUBAQAAAAAAAAABEQIhEkExBCNxobFRA//aAAwDAQACEQMRAD8AynWSUZlrmEUxIzIGwDbyi1+jOwjppstZ5VjLvVSlcHApiCD2/hFb1nlqZ9ZXXRlUgrjjtyhfVfSU6xzemlygxKFCHqBQlTvHsiOf0t+3x/E/j0fXT7//AE/N/d1olssxOliqTmRmsa9amJuuVqdmyG+k7IX0yiB3UtYx1kzNHYf4axC6N0zbLVpFJqLZ0m9CZQvlrl0M0zGjE1xiQ0hIty6TszzJtlWa8tpaMgcoEW+xvKxBJqxyO2PTv9ePDzS9kb+l5Ch2UtY7of1qo5JrzAx5mENbcLdY0dma8ktS2AJPSMC2Wcd0vYrb9vsbG0yDNZJqy3SWboCrVgVLG9Wp2xH66WC1i1WMzpyTHYgI6IECUmLmteti1e6M3f2oset2j5anR4Ysbs8qGZut94UNK92HKENf9B0kSLgd+j6TEksaPdY1O6ohlrlYLUEsgnTw5NrS6/R3ejIVsxkcaY8Ida36anWaWt4pPWcXUEVFyiqKdUG9m27KK8r8YfHrd7/xn2qzUtsr8dPExY/Sk1DYzvlMPAp9YrOr5H2qS14ftFwod8Wr0oSgUsZJIos0YCu2XxG6M+mvalSSCyjKuHjDs6vVJN8EDYVI37RWmUMkurdpeJBzIA8hX4xoNnRCKXh1gQcRgVNfg48DGLez6UVdBtWpeXSlagmta1xBFcicq5QvpYgCXQg+0QdtEricuzExpRLnROpyvK2WBIAH+KIW3Lerl2t528hCddsb/eHrXRcwOxesh345ecTDWmVdISbU8ic+/lthvofU212shpSKEPrOWCkcDdqw4qDGj6E9F1nlkNarQHbO4rBErTHAGuzO93Q9sXtnE6VLEqUzywXoSxqetVyR33RSEX0HMnsDZ7NNu0p1UmMCa76R6EsNjsEj9mLOpG2qVwyxOMPH07Zl7VokrurMT6xUsc1V1btkuW6PZZwqysCUYDAMDmBvEWqVoW0YVkzOzTLgIu/9YrJ/xVn/AO6n1jp1lsQztlnHOan1iSnS9GTxZLMhlTLyooYXTUES0BrQbwYoOtOqdtm2hmSyTmBUY3GphxNN8blL1isZytVnPKbL+sLppaznKfKPKYn1h8oJO9edLJqHpEOCbHNpXaF7sKxP6R1Y0iZik2aYRdNSuOJCjxBQnL143VLShyZTyYQorDZBsOPOI1UtiP0hsdqJvMCejYkqVwOApnu3RYtF6EtIkhTZ5wPSsadG1aUWhyywMbb3Q10nblkSzMetBQBRizMTRVUbWJwEKxkmuGrlonLLCyJxoTW6jHMDhFbGqdrVSv2e0UrX9m2fcI3uy2dyvSWkgGlejB+7ljOhPrkDNjhuAit6Y9IEtCUs8vpSPWxC/lABZh3AbiYfkZjPNYrDNSxSQ8t1pMFQVYU6j51EUKyKgmsBmMa12HONjka/WuYAyJKYEVoF2HLtTRX+URukGsNpb+1WU2aYf9tJBAJ95MmHIseUGNS4q9k0raWl3ummAGrAknrGhU47hQwnK0lbFJK2hqtmTdqcLoxoTlFi0xoVpMqSqGWZdSEmrirVOH4WxPVzhhP0dPQgGegrvOA8Fzi6ntzuu2W22uYrrOmX0ABHVUUOOOCiJW3yWOj5tATU7BxURF2FnQvWcszAZA4Z71H6ESumpx+wPxIy/GIjPg3sdm+7So9UfAR2JHRsmsmUd6L/AAiBEwxSbpGbNPUAQAAELgCd/fDS0Xx2mJ7zCmjgbx5QfSarUUJOG6kEmO1tt1Kej5Q1vkqa0a8MCQewxzHKNG1ssSi26KShK/epiSTQKuZrU5mMj0VbJsmYsySxV1NVNAaGhGRBBwJift+nrbOMmZNmtelluja4i3SQKkXVGymcbnLrGbO2iaxWQJbdFqmCgz0AqfWljaeZiE9IMgSW0eRfN2a/arWpeS3hFUtOl7S7I820l2SpQlsVJFDSmWEMdMaWnTRWbaHmFTVQzsbtSK3QThkPCK8mZGn6+yzLSzm8xDW6XW8xIoRMqBU4DDZCfpMnmz2aQEAAMxlI4MhJx7jGVTtJWiYAHmT5gBDLed2AYZEVOBxOPGDzLRPmU6XpZlMr7scfzZQWnxSGh7VLM6V1bpvim7OLr6RZIaRZTWlGmjzEUPR6UmISgWjCnWqfKNF15A+zSSQDdmtSuQreOW3KD00z9tHuAGNPdFcTxpu4xcLHYLD0K9JKa89an7zE0G2uw1pSKjIV5kxVQM7saBVBLMeAGJjRLHJ6OUkpws2aK9QGqIScQ7jtHKqoebCGQcriETVWyzATKRgqzADMZ3CBKqWFScWoWoq1OESWjtAyJJb7PLM1rxIecKqm67LJphve8dtBEw0t7ovhXpko6oVfZQLRVHAYc4TOlVoVAIIHYAx7ht7o1jled9Gk3RTOb0+azE5gE48zt8oCtIk4Ii14AV72hjaNKM5p2Ru298NZbgEE0pGmdp5adJs2AAHIRFzq4k4mDSmLE0GX6EObNY8y5/XPZ8eMFpkRjSXbAZ/rZ9aQ0tOrZPWZyTuwMWYsq4CC9LyjN7bnSuaH0JLc3WLV3Cgr3gVix2XRsmVgktRxpj3nODSHUG9RRTGuGHfEXatKs7XJClmO2lfAfMxfCttStpmSkFXujux7hnDaxaQaaSLNKmN71Si+NY7onVo3hMtLXm9iuH5jt5DCLQCAKLQAbBgPARL4NLDYrccWtbyh7MtnY/vMaeUXLUmwPNbpZ02bOWST0ZmtWs0ihYCgGCnd60VjpncrLTF5hCqOJw8Iv2mrWmjbAbpFUW6nvTWrjTneY8ozjc+Fc170402YbLKaiL+1be3s8hu2nlFdlSVUUXv3niTEfouYSt5qhmJJriT+vnD9XjUYtR2hLcbLamGwNUD/AJcyvwe95RZHoxbAUJPV2UOzlFS1ilkPKmDjLPf1l8Cp/eic0dab8tW3jHmMIqXbO/2eaZVA0ifiJbYpeHaThhQqRiNmUJW3V/rF0cmUaDr9uWwr1WIzzNG2wnrMP7OXrQy2ExTxU4043b0Tep2m5U6aZObPKN9aYVW7t72jHLhOWa1txXpVlCFgLt0jZ+uIg+sZpYObD/8AT+UPdMaCazzHFS0tiCh2rvU8t+0Qx1oT+xIN7r/ETD7EmTE9odP7PJ/6SfwiBB9G4SZQ3Iv8IgRrGWIdAQOqJY44kwtZdGXiC5rThhDL7Sd9MvnD2RpItRAMwQCK4YGMOoWiVKXqrWu0g/CGvRS+JPEkw3xIH6ML2OSpYB2CgnEknAbTQYxIaWi+qgPdD6x2KY+KSzTeAaeIGESNnnWZKAOrHAXVlM10KSQatRTWgJFcaw405pnpkVZZagW6zHBjjsArQf6QhAWw3Ki8CwOIGQ31O/lDTpzwhxNsigVrgO88obgExEpZiby1rmNnGNW03ohbTZl6RujlpNvNMJoB1SMqVYm9QKMSSIz2To8SKNPNXzWQCQ28Gac0X3R1j7ucaNqxYzaklzLVaZZpW5LDIAldgRcjTaanzhkY5XOzfQOhQay7LLMqWcHmsfvZg95vUQ/+2veTFmTVvo1pLdR+X+cTcuzKigKBd2BcoiNNaaSSDUgsNlcF/EflnG3C8rUVpvR7y0vX1FcBibxPAU84pekFAatSTTMnGo4w50jpvpiWv15beAAyERiymY3QMfGndtbhsitPGV1bSzMARf45N47uJh2tmAzNf1v+kS+jdV7Q1LssqD6zm7Xia9Y+ESX9SJ5zmShyvk/ARlrpX3cKoA240EdW0dUCgr3HPuhbSuiuianTS3YZhbxI5mlO6sR11u+IlJrwyt+kVlCrZnJRmfoIJpG19EuVXOQ+Z4Qrq1q001untIJBxVDm24sNi7ht+JWpCehNFWi1npHJlydmHa/CDn+I+cXCyWCXIW7KUKDmdrHeTmYel6DhDSdOjMaojPBOkpCLThxjkizPPmy5ErtzDSvsrmzHgBU90dIx8rn6N9G9I72th1VrLlcT67f4e9t0QHpR0obTaxZZcy6LOAWIxPSGhOFdi0Fd96NIt9plaPsTMBRJErqj2iBh3sxHeY852nTDXy6k3phZ3dwQS5xOG6lYy36W+yrdABJam05nwhZXhjoZHmgFL0xmFaAEkYAHADftptiStGjLRLBZ5E0AYn7tj5AQsYq2tenOsJSjAEFuYIYUPcYc2DTiyUKsCTUlSMQMN3h47Ig9LATJ5ZQammBGIwxqNhiy6qakWm10ZluSvbfLuGbd3iIGs6Qtqtc21tdobtcBmTw/kP5xoPo81HnSJy2m0G4QpUJ6zVUrVh6uB54ZRctAasyLIB0a3n2zGpe7hko5eJh1pG2BRTbuERRutF15JG31d9QRT5+MZ7rUx+yyh76/BjF7oXJLbsozzXo3UlptD/AGJLDZ5wCKL2Sgdlt2+OwJMslQcMht4co7B5NYwsDqk+X65w60XdvdbtVFMd+cNQucHs4o6/iHxgQ9rlqt26a1rUVBplCAMCbLox5n4wFUxIYTDsMHWZsxEBX2YY4UA8OMaXqT6LHnXZtsvS5eYlZTGHvewOHa5RYlL0BoC0W6YJchC1O0xwRB7zZDlnwjYtXvRZZ5Mv7yZMaef9qhC3N4lgg0PvHrbqZRdtHaPlyEWXJlrLRclUUA/nxh2BDqZvbfQ/Z2rdnOPxoj+YumvGK/pD0ITD+ytMuu51cCnix842oCDgQamL2bUnTclQkuchRRQBJxAA2AK6ig4AxD6S1L0q2DyZjDg0s4/lapj0Hdjl2HRkeZ31Vt8v8A3aeOUtj/AArEvo/WC32UUWxSlptMiaGO+rF6mPQQECkWrIwa0elC2AilmkKNt5nJ/jERuk/SLPm9Wcolr7CkqCOJxveNI9FNKBzAPOEJmjpTdqVKbmin4iLR4R5tTWKUf9RCr6ZW71MTzHjnHoCdqtYn7Visp5yJX+WGz6jaOOdhsvdKQfARavGMQ1fSTe6We4LVwU4iu87+Aiz/ANMSj6wjRD6P9HH/AHOUOV4fAiCt6OtHn/dh/wByb/niOM5bSKHJhDeZaxtb4xp//wDO7B/7JHKZM/zQQ+jawH1Jg5TH+Zhlg8WR2m2D1TXjsjUfRvq0ZEs2icPvpowBGKSswKbC2BPIDfDrQuoVillZvRs5DEpfcstLxuG7kcKHGsWi0Tgoqf1xhtWYzn0tWy8JVlqaH71wDjdFRLXxDH8i74yObJDrfDKhU3qAGp7Q7ROOzwic09rGJ9rmTmqUZzSmfRjqrTuAPeYrhlzLROuyJXUFTtOGNWJOFBnXIbTAu9bt6LrDLs9hlEduaBMdmpeN7FQeAUgUi3/bBvEZHoTXORJlSpLMxZQsrqqzBmFFF24DeqRhTPZFotVptNB0ch2J3ggDnUiMNLRbZNmmkGbLlORiCygkHnCvSgjqnDZ3RR1l6QIJmdFKGytK+TP8IfSrU7KsoEVpViKgE5k4nARqCpXSGlQuCYnfsERlkYlqtTHa2zjCEuXvhQmEHaYipxO2M91y6lobqEhlDVotNqnrE+7ujQTNCpUxQteULvKZJRmEoRUE0HWqMiB6x2wUxFytamVQvRDAAYzhsw9iBEZ/Rto/4VfEf54EZaxTbkBZeMXqXqG3rTlHJSfiRDqVqTJHanMeV0fWNZRsUC0yDeYgbT8Y7YNGzZzrLlIXdsAo2+OAHE4RoP8AVuz0YokyZd7TEm6NmylccPnFs9G+hFVmmBFAGRFaljkCTnQbMqtD4rSmoHo6l2QLNnUmWjOvqy+CV2+8cd1I0BVjqiDiM6QAjscgyCBOqsHgQIk7AjoEGAiQoEdAg92CsIk5AgsHCRJyDBY6I7Egjscgc4Q7CDG/+D+P/wAfjyz4Tfz7G72ufu8NvLM5MMg11miva3S5s2y2hJP7VpThPxFSAIsBWsFCBcYQxjVj0TTWAa2NcX2BQue7FV2Z1PARf/6uWeVIeRLlhUdSr+0wIp1mOJOOG7ZFimTBDO0uAKk4RJlOpuqs6VbWeelEk3hLc0o7HAMorWl2v73CNHm6RCimZ3fWGFst1cFy3w1liDUXnTi5qxr8oCt1CC23BQPidu2CEQCsSFvQS/BwgjqgVyi04o3pf0syWdJCGhmVL0OPRrmORJHcDCWps4tYZFT2QQOVcP1wjmtllS0va3NayrsldwIl9IT4vSHWptjZbFIDU7Nd2ZJHfSkZ5NT5P4EObg3r+u+BGW1Xm60BaFbOxr7Tov8AChhfR+m50+YEaWkuWQSxvOzXQCcDUAHuiC+0c/CJ7VzRcxpZtNPu71ziaA3m5AgDnyhvKyWs5Fo0LKmtZ3QqBemdVQFBuilADndPHdFw0b0cmWEIMumZYUUnabw6vnlSGGhNGXW6RgCaUTghA+nmYnkEdLWZCqUIBBqDtG2OkQ2Njl1qFuk5lCVJ5lSCe+CPKYHCY/I3T5la+cZJ2orCsNEEz2lPND8Q3yhZTMHqIeTmvgV+cCLhYOBCAtJHalTBxoreSMT5QP6SlDtPc/6gKfxgQo6Cx2E5VoVuyytyIPwgxiTtY4RAgQJ2OVjhhlpLSkuQBfPWbsooq7cl7xicBXEw4D6CzZqqCzEKozLEADvMV21aQtLjq3ZAOQpfmnyur4GGEjRsuYQz35rAVLTWvEA5dUmgruAEanCs+UTNp1ssyg3WM0gVPRqSKfiwXzh5Z7Q0xBMmp0S5hGIrvBfYD7uPHhWrXo0vLVJKuCHD9IKjrKcMcMAdnCFpGgy37Z3mke2zFQeRNPCNeA8kladY5daSlac3u4J3ucPCsd0RpCa8wrNVFqpZQtcACBiTnWu4ZGG860yrODWhIFSNgA2nd8YeaClNdM2ZXpJtGofUQdhOFAanixhskEupUQUoMawhaLWqdo47hnDGZMmTQfVTcMz3xhpzSGkEXBRVoqel7VPmNdSigipmHELngqbW4nDnEzPKDAGGUwwI0ssm6oWpagpVsSeJO8w6VqQmY5ASpeCs8EjhMBdDQdDCFaQy03ajLss+aMCspyvEhTTzpEkBXpZLmnVLPNZ8MXY9UZ1Jpu3RM2KTSWi7lA2Uy4fOIubYeoqyrvRJJ6xxrfCKerU5Mb55jlEuuzZTKLkeJYId4jkEv/qv84EZxpmyaMtbYCzuPxFF+LV8o2PVTR9NHypL4ME6w3MSWPmTFbqWZRmCRWtajGLXJa7Sm6EUs9uSyyVM1gktbq3zgoJwFTsqd++JGzWxHAKsCDtBqD3iI62WaXaJEyzzR1JilT37QdhBoe6MW0xqjpPRbF7M8x5IymSScB78nHHiBTjDoeggYbWi1KlWcgAbTlGEaH9Llrl0E1Zc4bfUf6Exb9YtZTOsUq2SkvS60eWdz35UwGm40Fd7CNSaLcaLo7Tkib2HrxutTxIiaVhGB2jSVmkSVlsbShWajIJdzApKJBDsa0fpya0JqOUa5q/pUTZEuYRdvKGI3EqCR5xq8ZmwSrBejoaGqWld8KCaN8YLsyzI3aRG5qD8RCY0fK2S1H4RT4UhUON4joaJEfsKe/3TJg+DQPsg9qZ/3H+bQ4ERGsWmhZ06ovTWN2Wm9jlXht5AxIlpe3dERLRnac/ZUsaKPac7Bw2+YYaOsShi7OZk7C8zOqk0rhwA3Cg84V1f0S1L0xiZ00XmYjEKeGzYANgoNhhzN1bs8sMzkj35jXttagE0rUxrcGaEqfKM1ZLG6zA0BUEmufWJKmoGY3UhppbTKSRMC1Yr1atQAscNgxpUZRGpLldMXkXmKJUChNWqQHNOdaZjA4Vjk6wlpVxg2eOBBvZlr1KZ5HlDtHQ2reuQr0douBaG66qQQ2ZBArXImvDbDm26xKzlZTGoIyyoa0Yc6RWJGrVmkuJlotCuoqFVmUAMwpU3TUm6SO8wdrIZjEWaW0tCADOcEC7j2EOeBwPwpi8RyTOipazpt5j91LarbekmihC8QtQx404xYLVpVmwQUG/bENYNHiWipLqFGzOpOJJrmSSSTtJh/LFMx4fT/WM26ZClnk1NWxMR2uGtMqyySztdQYYdp22Ko2nP54Q9tNsCoTUCgz3DMk7qCMA1t0ubdPLsSJS1WUp9naxHtNnyoNkSP7V6WLQZlZcmUJdey14sRxYEAHujSNW9OS7ZIWamFcGU5qwzEYDbrBdF5akbeEXb0O6RKzpsnYyXx+JSAfJvKMtNbgpaCF4RaZAirPCbzaCphB5uQzO79bIMqhes5FR4AbeUSHlSy2LYDYv14+Qio+kXWSUsl7KrVmvQELjcW8GN47CQKUzxiJ1x13mPelWOoGTThmeCbh73hvihWfR85mwluxJ84U1/RNopZlqcZol0puFWPgooeJiRlPljj+t+MVHVbR01RWcTgKIhJ6oJqaDZUxabKl3eOdPLbFVC9H3/AMf+aBCvRNu8mgQNaZyq3lxriMRFrBitWFl6TcQGNPynHjFjVoIacK0NZWscgOZYny7wzF4eG6vCOWylxgcRtGygIJhvP1bsjChs8r8qBTjicVodsMZF05qnYLaKzpIDn/ayuq3MkYN3gxH6B1ImWQTJUucJ9mepuOAJiEihpgVcHCoIG+D/ANTpS4yJs+RwSYaeDVrBjYtISqdHaZc4VynJdNN95M4Qj5+pKvMVpl4hMFUIcBgBmx2ACprlFc151gtFPs1lkWhJaVDOJT40PqmmP4vDfF5GnLfL/aWS+PakzQf7rYx1dfZa4TknyT/zJREVtqxh8vSduTKZaxzDn4w8la26SXK0Wnvlg/ERulm1xsz9m0SvzEL/ABUiUs+kw4qrKw3qQR5Rdphdl130v6rzX/8Ark/BYu+pmkdNWmYpnASpA7TTJRVm4IpNa8SKc40MWxv0IN9oJ2xai6EqNrH590VPSuibW1qWaqLMVALtXCi8Sb9duVBgMqxZ0mnYY6ZzbzDLgs0z/t7kVl2dKbROmE8qLLHxhC0aItDmsyfJXgELYf8AyN8oeTXJ2nxhuUi8qsNRodFJP2uYpIoTJSWpI3VKtTupCczRFmJqyz5x3zZ8yneqsFPhD0S4VEuLajWx2GWh+6kSpZ3oihv3qV84kJdjrifODSCBAtNqu1AzMIITCFhs8ysEd4TLwJTPSnpW5IEoHGaaHf0YoX8eqp4ExnGg9FGeasaKTdUClWY5KtcK0xMSfpDt5nW1kGISkscTm395qd0L6I0S50nYJIr0csdIaZVS8zk8yFHeIiZ6wav9AGpXq4OpINBkSCAMtsM/RepXSFNyOPhFx0s4mvMBxvlq8mJisejWT/bZrn1ZWPNiv0MFLVXmQkWJwEJywWxyXfvhppnTcuzJjix7KDtN9Bx+cCPLVapchGd2CgZsdp2AbzFD03puZajdWqSfZ2txY/KGOkLdMtD35pFB2VxuqOG88YFma6ahSRxwHls5xbiOrFo3f8K/URN2ayEUouG+vyGHlCejxfGRHJcO5hjEpJXHZ8W88YNOOy0alBjv9X4GvlDtAVyOJ2KMfE0rHQnf+I/IwcLXI18QPmIiLfm+/wCf0gR0S23L5QIkLosEzghGDKwqMh1TmBEja2rSmB4REWK0dHNQ1qK0pXEA4HmMdvnFjXR7MTlTfFDVP09rsLM3RTkZg6NddaVByxBzGIyid0JrvZbSbqM6vSpV0OWFesKimO+K3r/qi88K0si8laA5EHMV2ZCMqttkmyGuurIwyzHgRn3GNRjXpmTPVuyytyIPwhSPONg1stMqnXvgZB+tTvziy6M9IzjtPNXHPCYvgeyO4xJtMAjZsjP9GekVXoC0lzlS8ZZr+b5AxYJGtsk0vB140qviOW6IlNO6vWeZLmMZShwjkMoumt00Ju0rjvin+h+YSbQ5OYQd/XMXRtYbLMDotolXih6pYBqXa4q1CMDFd9F9gEuzhsavRjXlhEF+Dx0zab4QBjtYEeSZtYOzQxlvjCzTDEh2eCh4RaEnlA7/ABMSOjMgj25FzdRzIir6W0eZs9ZSGhKM3aIFchUg/wAt8Q2jdEzVs84tZzaZ6lgt0m7gxUGlQTShyG7KLcM460KVaFYVUgjeIRmvjELqbKK2VaihLMSNxwBHiDEmxjTNdd4bz54VWY5KCx5AVPwg7GK/rxaujsNoORKXB+chP8UQZRoy0h7WsyZmzlubtUjzPlGg2LSCyhNcKDMMsojYVAYi9TwB/LGdaDs6vMRWr1piKKCpBLZgbxn3Rodus3QO0ssOkVgwfAAA4ZMKYXqnvGyKFE6vK04WibQgBwFvArVAuYJoDU1yxh1qHY1EuZMui8zEE7SAzUrC1stjPUs5YCp4YcNkVmx6bmLZxJli5XFn9Yg7Bu24wVLXp/WcSqpLo03L3U57zw8YpyrMmOXYl2ObfrZwEHslgrviVstjGyhPu1B/XfBSTs8oL2qVOxTUn8u2JSy2baJY31Y0PcBXzAg8ixEZ3abKgfEUp5wskvHBSeZqn975CM61hRJ1TTrcqCn76mg7zDhZt0dbq14givkTDVXUYHBtyVr3LDmQjV6qilMb+Df3YiXQ1PZJG/D+FoN9qBNASx9kA4cyMB3mECLx9Y02A3l7zh5mDzbPVaN1BlVHIp8B8YkdC7u/ggRFiwS987xnfIxyBFjIunqVuexQAD8O0csuUSWjNaFTqsbyjDCpYU3gYxFTkAJJ61d5rTkD8Iaz5tRgwpspDOk0KTPlThVWERuldX0mKVdFYHYQCIzSfb2ltVWKNsN44/rdEpo70gT5WE1RNG8YNTlkfKNRk2016M0NTJYyzuPWXzxHjFM0lqdapVfu74G1MfI9aNk0brzY51AzdG26ZhjzOHnE4LLKmCqspruMIeYpssqaMCCNhFD4NBpFpeX2HZPwswj0ZpDViXMFHlqw94A/GKtpH0aWZqlUZD7hI8jUQJkjaUmHtEP+NFbzpWLDYfSJa5YArLIHu0+GES1u9FrD9nN7nX5j6RCWrUC2Jkqv+FqH+9SFJ6zeled60oHkw+kSEr0sj1pL+A+sZ7P1dtadqzzO5Q38MMZlmde1LZeaMIk23Vv0hSbVOWVQo7ZXhStNla50xi7Xo8v2G2GVMSap6yMGGJzBrTvy749J2C2LNlJMU1V1DDkRUfGCk8vQKwlegwMQVPWGewnNdahCAVrSgNTmMd2UIztPt0arKYdW7s3AVYlaNUkVzEVrWy0MdIMHr0SstRsPVGJ74fWy3ymBDX6gHowrC6Gui5hStO3XHdxMKi+6H/8ATyzvWviSYWYwSxyrkmWnsooPMKK+cBjEBWMUj0q2m7ZUT25o8FVm+IEXN3jNPS3aTfs0vZR3416qj5xIPR1aUky5s24rTg92WWAIQFBVueOHfD3TCibZprMalw+NcnUg1rvqD4xU9D6S6GzTyO1eF0cWFAeQu17otmhJZSTY0mDGqu4b33DGoPBodRraNHGzWQhyTMMtAQdjzQDd5gMR3RCWdWXsoaDaQf15xYtcrQ060FExusZj82wQcwMe+OaOs5ABpVuINByJp5Vg5GC6LW8MZZHEUofH+cSayWHau03H6/yg6qqiri5vYHCv63iFlXIqA4OZIphzIx7oy0EqUa1APNsvrCzINoxPs4E9wjl+mZK/iy8fkDCyGvqnmMK9xoTASEmU3sCnvUr5fOOTQKit6vsjrL3jZzwhxMcVxelclbAnwxPnAlD3GTdTI92YHMCJCSprY3lAp7Joe8ZeZhKRbVc4BmPvKadz9nwhWZKU9sh65Cpp3KMz5wd13MV3XhEhum4HxaBCYknj+9/4x2Ioq0zHByRQfXxah3HAU51IhCdZ8zUknOgoD4RLtLY+rTfU/TOGbSymAN4VxXao90VOHA926IK7abNmLo/Nu+nfEBPlTchXuy8f5xerXYy2F3DeTTwpjEZMsjLg5B47e9fn8IQp50e5xJp4mFbFPm2c1lTZi02KTd/dyicbRZBJW9U+1l4HGEptmp2qA+R5GNQJDR3pFtsqga5MHvYHxGHlFksHpYknCdJZTvWjDyofKM9m2PcK8NndDZrMMcKcDEG22HXGwTspqg7mND4NQxLqsl+y6/ryjzm1n747JeYmMt3T8LEfCJPRv9FqcqHkRBH0FX1Ywiza222XlPY/iCt8RXziYsnpOtq5iUw4B1PiGp5RYmpT9U0bOUp5qPpC0rRxkKqBaKMgBgOEZ9ZfTBNHbkn8syv8SxK2f0vyz20mrjtCHvwgxLiss7ocSrIx2RB2XXdJoBSYpr70sHwrWHi6aLesf3h8jFiNtLagy50xnM1lvYlboNDQA0NRugti1GscjrEvMYZBiKcMBjTvh79rrtPj/OAZ4GZA5kQopNaGzQz0jp+zyhV5yDgCCf3RjFN0x6RgKizSSx9uZgv7oxPfSLEvLEAVNABtMY/6S9LS59qTonDrLl3SVyvFmJAO3C7lEXpnS1rtX7WaSvsDBP3Rn31iI+xsNkSTOr+khJmVapRhRwCa0zBwIPgdpi16R0/IUBkfpXp1R1s97E4nlnFGs1hmsaKhMWvV3VxVYNaSA1eqhyrsxyY8otR9oWykgvNr0jG8xO85DdE+Aw3Eb1pe8CaefdCryJguhFW7XrFhjd91ajHnSFks0talm7jgBuAT/WM2tGUoy2aqt1xh1xWhGdAaEd1IXLTr2IAX2kF494OI7g0O2NVwl1HvCgpvC0qeVI5IlLQlnqNoxUDuJr4mBE5Mtc1IY8TUjhXZypCpmGtDVRvpX+9s7xAm40CSqj2uyByI61OKiBKsVRSZMLj2QaLTjjePee6IlJW9br8a4+OI+EAOzCjHozu4/iy8PGEpjIuCId15QVQc2pT4weXLcgX2Db7uAI55nyHCJDKl2tFrvIOJ53jXzMEarYFgK+rtPCp+kFmMB2AScuqQFHMnqj4wqLGWH3hr7oHV79reQ4QEj9iX2R4wIcESxheA/MfrAiTlost4ZkHMHceWRhspPZa6p4ZNxH02cYECECWixEgEMajYeyeBAhnMnAAgSiGGagCo4ima8YECJEDZ2YBqEb0IAJHA5g/rCGz2QHsrwJOBB3GuMCBDAYzrGwOIw23cSPHMd0IzLCDiOtuOfmcBAgQg2n2MjZQb86cwIZzLDjjieH0GyOwIQReyU2U54QjMsVM8PIQIESJNZhlTOCfZDAgRIT7NXDODrZj+s4ECJD9EdpPnXyhVLOTnlxzgQIkXSwDPLyh1KsJ3V45QIEIO5Oiandy/WMPbNo0br3EDDzw8CYECAxL2TR9MRReAy7/5Uh2ozVgGO0DHxBy74ECM2tFrOG33R7Jx/wBO6HLTVwDjPIDrV7s++nfAgRVDK5BoMBuY1P8ALvJjs50NDMAwOBONDsocwYECBCiY47FSP+ZWvdhXxgsx5bj7xbppS9u/OMhzpHYEBEkM1AJRLqPWfKnBwOt4HnBpqVwdSuPcedOqeR8IECDUPLtmN1aPTA3fV4E9mvDAwWaUPVJMuuypWvAbD3QIEKcFmG5P3B9YECBBpx//2Q=="/>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0722" name="Picture 2" descr="pics-05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2130" y="1504950"/>
            <a:ext cx="7137400" cy="5353050"/>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2"/>
          <p:cNvSpPr txBox="1">
            <a:spLocks/>
          </p:cNvSpPr>
          <p:nvPr/>
        </p:nvSpPr>
        <p:spPr>
          <a:xfrm>
            <a:off x="517525" y="381000"/>
            <a:ext cx="4911725" cy="609600"/>
          </a:xfrm>
          <a:prstGeom prst="rect">
            <a:avLst/>
          </a:prstGeom>
        </p:spPr>
        <p:txBody>
          <a:bodyPr vert="horz" lIns="91440" tIns="45720" rIns="91440" bIns="45720" rtlCol="0">
            <a:noAutofit/>
          </a:bodyPr>
          <a:lstStyle/>
          <a:p>
            <a:pPr lvl="0">
              <a:lnSpc>
                <a:spcPct val="110000"/>
              </a:lnSpc>
              <a:spcBef>
                <a:spcPts val="600"/>
              </a:spcBef>
              <a:defRPr/>
            </a:pPr>
            <a:r>
              <a:rPr lang="en-US" sz="2800" dirty="0" err="1" smtClean="0">
                <a:latin typeface="Segoe UI" pitchFamily="34" charset="0"/>
                <a:ea typeface="Roboto" pitchFamily="2" charset="0"/>
                <a:cs typeface="Segoe UI" pitchFamily="34" charset="0"/>
              </a:rPr>
              <a:t>Bài</a:t>
            </a:r>
            <a:r>
              <a:rPr lang="en-US" sz="2800" dirty="0" smtClean="0">
                <a:latin typeface="Segoe UI" pitchFamily="34" charset="0"/>
                <a:ea typeface="Roboto" pitchFamily="2" charset="0"/>
                <a:cs typeface="Segoe UI" pitchFamily="34" charset="0"/>
              </a:rPr>
              <a:t> </a:t>
            </a:r>
            <a:r>
              <a:rPr lang="en-US" sz="2800" dirty="0" err="1" smtClean="0">
                <a:latin typeface="Segoe UI" pitchFamily="34" charset="0"/>
                <a:ea typeface="Roboto" pitchFamily="2" charset="0"/>
                <a:cs typeface="Segoe UI" pitchFamily="34" charset="0"/>
              </a:rPr>
              <a:t>tập</a:t>
            </a:r>
            <a:r>
              <a:rPr lang="en-US" sz="2800" smtClean="0">
                <a:latin typeface="Segoe UI" pitchFamily="34" charset="0"/>
                <a:ea typeface="Roboto" pitchFamily="2" charset="0"/>
                <a:cs typeface="Segoe UI" pitchFamily="34" charset="0"/>
              </a:rPr>
              <a:t>: </a:t>
            </a:r>
          </a:p>
          <a:p>
            <a:pPr lvl="0">
              <a:lnSpc>
                <a:spcPct val="110000"/>
              </a:lnSpc>
              <a:spcBef>
                <a:spcPts val="600"/>
              </a:spcBef>
              <a:defRPr/>
            </a:pPr>
            <a:r>
              <a:rPr lang="en-US" sz="2800" b="1" smtClean="0">
                <a:latin typeface="Segoe UI" pitchFamily="34" charset="0"/>
                <a:ea typeface="Roboto" pitchFamily="2" charset="0"/>
                <a:cs typeface="Segoe UI" pitchFamily="34" charset="0"/>
              </a:rPr>
              <a:t>Quản </a:t>
            </a:r>
            <a:r>
              <a:rPr lang="en-US" sz="2800" b="1" dirty="0" err="1" smtClean="0">
                <a:latin typeface="Segoe UI" pitchFamily="34" charset="0"/>
                <a:ea typeface="Roboto" pitchFamily="2" charset="0"/>
                <a:cs typeface="Segoe UI" pitchFamily="34" charset="0"/>
              </a:rPr>
              <a:t>lý</a:t>
            </a:r>
            <a:r>
              <a:rPr lang="en-US" sz="2800" b="1" dirty="0" smtClean="0">
                <a:latin typeface="Segoe UI" pitchFamily="34" charset="0"/>
                <a:ea typeface="Roboto" pitchFamily="2" charset="0"/>
                <a:cs typeface="Segoe UI" pitchFamily="34" charset="0"/>
              </a:rPr>
              <a:t> </a:t>
            </a:r>
            <a:r>
              <a:rPr lang="en-US" sz="2800" b="1" dirty="0" err="1" smtClean="0">
                <a:latin typeface="Segoe UI" pitchFamily="34" charset="0"/>
                <a:ea typeface="Roboto" pitchFamily="2" charset="0"/>
                <a:cs typeface="Segoe UI" pitchFamily="34" charset="0"/>
              </a:rPr>
              <a:t>dự</a:t>
            </a:r>
            <a:r>
              <a:rPr lang="en-US" sz="2800" b="1" dirty="0" smtClean="0">
                <a:latin typeface="Segoe UI" pitchFamily="34" charset="0"/>
                <a:ea typeface="Roboto" pitchFamily="2" charset="0"/>
                <a:cs typeface="Segoe UI" pitchFamily="34" charset="0"/>
              </a:rPr>
              <a:t> </a:t>
            </a:r>
            <a:r>
              <a:rPr lang="en-US" sz="2800" b="1" dirty="0" err="1" smtClean="0">
                <a:latin typeface="Segoe UI" pitchFamily="34" charset="0"/>
                <a:ea typeface="Roboto" pitchFamily="2" charset="0"/>
                <a:cs typeface="Segoe UI" pitchFamily="34" charset="0"/>
              </a:rPr>
              <a:t>án</a:t>
            </a:r>
            <a:r>
              <a:rPr lang="en-US" sz="2800" b="1" dirty="0" smtClean="0">
                <a:latin typeface="Segoe UI" pitchFamily="34" charset="0"/>
                <a:ea typeface="Roboto" pitchFamily="2" charset="0"/>
                <a:cs typeface="Segoe UI" pitchFamily="34" charset="0"/>
              </a:rPr>
              <a:t> – </a:t>
            </a:r>
            <a:r>
              <a:rPr lang="en-US" sz="2800" b="1" dirty="0" err="1" smtClean="0">
                <a:latin typeface="Segoe UI" pitchFamily="34" charset="0"/>
                <a:ea typeface="Roboto" pitchFamily="2" charset="0"/>
                <a:cs typeface="Segoe UI" pitchFamily="34" charset="0"/>
              </a:rPr>
              <a:t>anh</a:t>
            </a:r>
            <a:r>
              <a:rPr lang="en-US" sz="2800" b="1" dirty="0" smtClean="0">
                <a:latin typeface="Segoe UI" pitchFamily="34" charset="0"/>
                <a:ea typeface="Roboto" pitchFamily="2" charset="0"/>
                <a:cs typeface="Segoe UI" pitchFamily="34" charset="0"/>
              </a:rPr>
              <a:t> </a:t>
            </a:r>
            <a:r>
              <a:rPr lang="en-US" sz="2800" b="1" dirty="0" err="1" smtClean="0">
                <a:latin typeface="Segoe UI" pitchFamily="34" charset="0"/>
                <a:ea typeface="Roboto" pitchFamily="2" charset="0"/>
                <a:cs typeface="Segoe UI" pitchFamily="34" charset="0"/>
              </a:rPr>
              <a:t>là</a:t>
            </a:r>
            <a:r>
              <a:rPr lang="en-US" sz="2800" b="1" dirty="0" smtClean="0">
                <a:latin typeface="Segoe UI" pitchFamily="34" charset="0"/>
                <a:ea typeface="Roboto" pitchFamily="2" charset="0"/>
                <a:cs typeface="Segoe UI" pitchFamily="34" charset="0"/>
              </a:rPr>
              <a:t> </a:t>
            </a:r>
            <a:r>
              <a:rPr lang="en-US" sz="2800" b="1" dirty="0" err="1" smtClean="0">
                <a:latin typeface="Segoe UI" pitchFamily="34" charset="0"/>
                <a:ea typeface="Roboto" pitchFamily="2" charset="0"/>
                <a:cs typeface="Segoe UI" pitchFamily="34" charset="0"/>
              </a:rPr>
              <a:t>ai</a:t>
            </a:r>
            <a:r>
              <a:rPr lang="en-US" sz="2800" b="1" dirty="0" smtClean="0">
                <a:latin typeface="Segoe UI" pitchFamily="34" charset="0"/>
                <a:ea typeface="Roboto" pitchFamily="2" charset="0"/>
                <a:cs typeface="Segoe UI" pitchFamily="34" charset="0"/>
              </a:rPr>
              <a:t>?</a:t>
            </a:r>
          </a:p>
        </p:txBody>
      </p:sp>
    </p:spTree>
    <p:extLst>
      <p:ext uri="{BB962C8B-B14F-4D97-AF65-F5344CB8AC3E}">
        <p14:creationId xmlns:p14="http://schemas.microsoft.com/office/powerpoint/2010/main" val="1020592457"/>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5638800"/>
            <a:ext cx="9144000" cy="9525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0" y="2152650"/>
            <a:ext cx="9144000" cy="34861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674" name="AutoShape 2" descr="http://studio-creator.com/blog/public/html5.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28676" name="AutoShape 4" descr="http://studio-creator.com/blog/public/html5.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7" name="Content Placeholder 2"/>
          <p:cNvSpPr txBox="1">
            <a:spLocks/>
          </p:cNvSpPr>
          <p:nvPr/>
        </p:nvSpPr>
        <p:spPr>
          <a:xfrm>
            <a:off x="152398" y="214538"/>
            <a:ext cx="4495802" cy="1995262"/>
          </a:xfrm>
          <a:prstGeom prst="rect">
            <a:avLst/>
          </a:prstGeom>
        </p:spPr>
        <p:txBody>
          <a:bodyPr vert="horz" lIns="91440" tIns="45720" rIns="91440" bIns="45720" rtlCol="0">
            <a:noAutofit/>
          </a:bodyPr>
          <a:lstStyle/>
          <a:p>
            <a:pPr lvl="0">
              <a:lnSpc>
                <a:spcPct val="110000"/>
              </a:lnSpc>
              <a:spcBef>
                <a:spcPts val="600"/>
              </a:spcBef>
              <a:defRPr/>
            </a:pPr>
            <a:r>
              <a:rPr lang="en-US" sz="2800" b="1" dirty="0" err="1" smtClean="0">
                <a:latin typeface="Segoe UI" pitchFamily="34" charset="0"/>
                <a:ea typeface="Roboto" pitchFamily="2" charset="0"/>
                <a:cs typeface="Segoe UI" pitchFamily="34" charset="0"/>
              </a:rPr>
              <a:t>Thông</a:t>
            </a:r>
            <a:r>
              <a:rPr lang="en-US" sz="2800" b="1" dirty="0" smtClean="0">
                <a:latin typeface="Segoe UI" pitchFamily="34" charset="0"/>
                <a:ea typeface="Roboto" pitchFamily="2" charset="0"/>
                <a:cs typeface="Segoe UI" pitchFamily="34" charset="0"/>
              </a:rPr>
              <a:t> </a:t>
            </a:r>
            <a:r>
              <a:rPr lang="en-US" sz="2800" b="1" dirty="0" err="1" smtClean="0">
                <a:latin typeface="Segoe UI" pitchFamily="34" charset="0"/>
                <a:ea typeface="Roboto" pitchFamily="2" charset="0"/>
                <a:cs typeface="Segoe UI" pitchFamily="34" charset="0"/>
              </a:rPr>
              <a:t>điệp</a:t>
            </a:r>
            <a:r>
              <a:rPr lang="en-US" sz="2800" b="1" dirty="0" smtClean="0">
                <a:latin typeface="Segoe UI" pitchFamily="34" charset="0"/>
                <a:ea typeface="Roboto" pitchFamily="2" charset="0"/>
                <a:cs typeface="Segoe UI" pitchFamily="34" charset="0"/>
              </a:rPr>
              <a:t> </a:t>
            </a:r>
            <a:r>
              <a:rPr lang="en-US" sz="2800" b="1" dirty="0" err="1" smtClean="0">
                <a:latin typeface="Segoe UI" pitchFamily="34" charset="0"/>
                <a:ea typeface="Roboto" pitchFamily="2" charset="0"/>
                <a:cs typeface="Segoe UI" pitchFamily="34" charset="0"/>
              </a:rPr>
              <a:t>mở</a:t>
            </a:r>
            <a:r>
              <a:rPr lang="en-US" sz="2800" b="1" dirty="0" smtClean="0">
                <a:latin typeface="Segoe UI" pitchFamily="34" charset="0"/>
                <a:ea typeface="Roboto" pitchFamily="2" charset="0"/>
                <a:cs typeface="Segoe UI" pitchFamily="34" charset="0"/>
              </a:rPr>
              <a:t> </a:t>
            </a:r>
            <a:r>
              <a:rPr lang="en-US" sz="2800" b="1" dirty="0" err="1" smtClean="0">
                <a:latin typeface="Segoe UI" pitchFamily="34" charset="0"/>
                <a:ea typeface="Roboto" pitchFamily="2" charset="0"/>
                <a:cs typeface="Segoe UI" pitchFamily="34" charset="0"/>
              </a:rPr>
              <a:t>đầu</a:t>
            </a:r>
            <a:endParaRPr lang="en-US" sz="2800" b="1" dirty="0" smtClean="0">
              <a:latin typeface="Segoe UI" pitchFamily="34" charset="0"/>
              <a:ea typeface="Roboto" pitchFamily="2" charset="0"/>
              <a:cs typeface="Segoe UI" pitchFamily="34" charset="0"/>
            </a:endParaRPr>
          </a:p>
          <a:p>
            <a:pPr>
              <a:lnSpc>
                <a:spcPct val="110000"/>
              </a:lnSpc>
              <a:spcBef>
                <a:spcPts val="600"/>
              </a:spcBef>
              <a:buClr>
                <a:schemeClr val="tx2"/>
              </a:buClr>
              <a:defRPr/>
            </a:pPr>
            <a:r>
              <a:rPr lang="vi-VN" sz="2400" dirty="0">
                <a:latin typeface="Segoe UI" pitchFamily="34" charset="0"/>
                <a:ea typeface="Roboto" pitchFamily="2" charset="0"/>
                <a:cs typeface="Segoe UI" pitchFamily="34" charset="0"/>
              </a:rPr>
              <a:t>Phát triển phần mềm linh hoạt </a:t>
            </a:r>
            <a:r>
              <a:rPr lang="vi-VN" sz="2400" b="1" dirty="0">
                <a:latin typeface="Segoe UI" pitchFamily="34" charset="0"/>
                <a:ea typeface="Roboto" pitchFamily="2" charset="0"/>
                <a:cs typeface="Segoe UI" pitchFamily="34" charset="0"/>
              </a:rPr>
              <a:t>không phải là viên đạn bạc</a:t>
            </a:r>
            <a:r>
              <a:rPr lang="vi-VN" sz="2400" dirty="0">
                <a:latin typeface="Segoe UI" pitchFamily="34" charset="0"/>
                <a:ea typeface="Roboto" pitchFamily="2" charset="0"/>
                <a:cs typeface="Segoe UI" pitchFamily="34" charset="0"/>
              </a:rPr>
              <a:t>, nhưng nó thực sự hữu ích</a:t>
            </a:r>
            <a:r>
              <a:rPr lang="vi-VN" sz="2400">
                <a:latin typeface="Segoe UI" pitchFamily="34" charset="0"/>
                <a:ea typeface="Roboto" pitchFamily="2" charset="0"/>
                <a:cs typeface="Segoe UI" pitchFamily="34" charset="0"/>
              </a:rPr>
              <a:t>. </a:t>
            </a:r>
            <a:endParaRPr lang="en-US" sz="2400" i="1" dirty="0" smtClean="0">
              <a:latin typeface="Segoe UI" pitchFamily="34" charset="0"/>
              <a:ea typeface="Roboto" pitchFamily="2" charset="0"/>
              <a:cs typeface="Segoe UI" pitchFamily="34" charset="0"/>
            </a:endParaRPr>
          </a:p>
        </p:txBody>
      </p:sp>
      <p:pic>
        <p:nvPicPr>
          <p:cNvPr id="10" name="Picture 6" descr="http://image.shutterstock.com/display_pic_with_logo/547021/547021,1276091593,1/stock-photo-scrum-for-project-management-and-agile-software-development-54860341.jpg"/>
          <p:cNvPicPr>
            <a:picLocks noChangeAspect="1" noChangeArrowheads="1"/>
          </p:cNvPicPr>
          <p:nvPr/>
        </p:nvPicPr>
        <p:blipFill rotWithShape="1">
          <a:blip r:embed="rId3">
            <a:extLst>
              <a:ext uri="{28A0092B-C50C-407E-A947-70E740481C1C}">
                <a14:useLocalDpi xmlns:a14="http://schemas.microsoft.com/office/drawing/2010/main" val="0"/>
              </a:ext>
            </a:extLst>
          </a:blip>
          <a:srcRect b="4097"/>
          <a:stretch/>
        </p:blipFill>
        <p:spPr bwMode="auto">
          <a:xfrm>
            <a:off x="9090482" y="-1295400"/>
            <a:ext cx="3848505" cy="3854905"/>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460375" y="5726609"/>
            <a:ext cx="4568825" cy="769441"/>
          </a:xfrm>
          <a:prstGeom prst="rect">
            <a:avLst/>
          </a:prstGeom>
        </p:spPr>
        <p:txBody>
          <a:bodyPr wrap="square">
            <a:spAutoFit/>
          </a:bodyPr>
          <a:lstStyle/>
          <a:p>
            <a:pPr algn="r">
              <a:lnSpc>
                <a:spcPct val="110000"/>
              </a:lnSpc>
              <a:spcBef>
                <a:spcPts val="600"/>
              </a:spcBef>
              <a:buClr>
                <a:schemeClr val="tx2"/>
              </a:buClr>
              <a:defRPr/>
            </a:pPr>
            <a:r>
              <a:rPr lang="en-GB" sz="2000" i="1" smtClean="0">
                <a:latin typeface="Segoe UI" pitchFamily="34" charset="0"/>
                <a:ea typeface="Roboto" pitchFamily="2" charset="0"/>
                <a:cs typeface="Segoe UI" pitchFamily="34" charset="0"/>
              </a:rPr>
              <a:t>James </a:t>
            </a:r>
            <a:r>
              <a:rPr lang="en-GB" sz="2000" i="1">
                <a:latin typeface="Segoe UI" pitchFamily="34" charset="0"/>
                <a:ea typeface="Roboto" pitchFamily="2" charset="0"/>
                <a:cs typeface="Segoe UI" pitchFamily="34" charset="0"/>
              </a:rPr>
              <a:t>Shore, </a:t>
            </a:r>
            <a:r>
              <a:rPr lang="en-GB" sz="2000" i="1" smtClean="0">
                <a:latin typeface="Segoe UI" pitchFamily="34" charset="0"/>
                <a:ea typeface="Roboto" pitchFamily="2" charset="0"/>
                <a:cs typeface="Segoe UI" pitchFamily="34" charset="0"/>
              </a:rPr>
              <a:t/>
            </a:r>
            <a:br>
              <a:rPr lang="en-GB" sz="2000" i="1" smtClean="0">
                <a:latin typeface="Segoe UI" pitchFamily="34" charset="0"/>
                <a:ea typeface="Roboto" pitchFamily="2" charset="0"/>
                <a:cs typeface="Segoe UI" pitchFamily="34" charset="0"/>
              </a:rPr>
            </a:br>
            <a:r>
              <a:rPr lang="en-GB" sz="2000" i="1" smtClean="0">
                <a:latin typeface="Segoe UI" pitchFamily="34" charset="0"/>
                <a:ea typeface="Roboto" pitchFamily="2" charset="0"/>
                <a:cs typeface="Segoe UI" pitchFamily="34" charset="0"/>
              </a:rPr>
              <a:t>tác </a:t>
            </a:r>
            <a:r>
              <a:rPr lang="en-GB" sz="2000" i="1">
                <a:latin typeface="Segoe UI" pitchFamily="34" charset="0"/>
                <a:ea typeface="Roboto" pitchFamily="2" charset="0"/>
                <a:cs typeface="Segoe UI" pitchFamily="34" charset="0"/>
              </a:rPr>
              <a:t>giả The Art of Agile </a:t>
            </a:r>
            <a:r>
              <a:rPr lang="en-GB" sz="2000" i="1" smtClean="0">
                <a:latin typeface="Segoe UI" pitchFamily="34" charset="0"/>
                <a:ea typeface="Roboto" pitchFamily="2" charset="0"/>
                <a:cs typeface="Segoe UI" pitchFamily="34" charset="0"/>
              </a:rPr>
              <a:t>Development</a:t>
            </a:r>
            <a:endParaRPr lang="en-US" sz="2000" i="1" dirty="0">
              <a:latin typeface="Segoe UI" pitchFamily="34" charset="0"/>
              <a:ea typeface="Roboto" pitchFamily="2" charset="0"/>
              <a:cs typeface="Segoe UI" pitchFamily="34" charset="0"/>
            </a:endParaRPr>
          </a:p>
        </p:txBody>
      </p:sp>
      <p:sp>
        <p:nvSpPr>
          <p:cNvPr id="8" name="Content Placeholder 2"/>
          <p:cNvSpPr txBox="1">
            <a:spLocks/>
          </p:cNvSpPr>
          <p:nvPr/>
        </p:nvSpPr>
        <p:spPr>
          <a:xfrm>
            <a:off x="152398" y="2472780"/>
            <a:ext cx="5029202" cy="3166020"/>
          </a:xfrm>
          <a:prstGeom prst="rect">
            <a:avLst/>
          </a:prstGeom>
        </p:spPr>
        <p:txBody>
          <a:bodyPr vert="horz" lIns="91440" tIns="45720" rIns="91440" bIns="45720" rtlCol="0">
            <a:noAutofit/>
          </a:bodyPr>
          <a:lstStyle/>
          <a:p>
            <a:pPr marL="342900" indent="-342900">
              <a:lnSpc>
                <a:spcPct val="110000"/>
              </a:lnSpc>
              <a:spcBef>
                <a:spcPts val="600"/>
              </a:spcBef>
              <a:buClr>
                <a:schemeClr val="tx2"/>
              </a:buClr>
              <a:buFont typeface="Wingdings" pitchFamily="2" charset="2"/>
              <a:buChar char="l"/>
              <a:defRPr/>
            </a:pPr>
            <a:r>
              <a:rPr lang="vi-VN" sz="2400" b="1" dirty="0" smtClean="0">
                <a:latin typeface="Segoe UI" pitchFamily="34" charset="0"/>
                <a:ea typeface="Roboto" pitchFamily="2" charset="0"/>
                <a:cs typeface="Segoe UI" pitchFamily="34" charset="0"/>
              </a:rPr>
              <a:t>Về </a:t>
            </a:r>
            <a:r>
              <a:rPr lang="vi-VN" sz="2400" b="1" dirty="0">
                <a:latin typeface="Segoe UI" pitchFamily="34" charset="0"/>
                <a:ea typeface="Roboto" pitchFamily="2" charset="0"/>
                <a:cs typeface="Segoe UI" pitchFamily="34" charset="0"/>
              </a:rPr>
              <a:t>mặt tổ chức</a:t>
            </a:r>
            <a:r>
              <a:rPr lang="vi-VN" sz="2400" dirty="0">
                <a:latin typeface="Segoe UI" pitchFamily="34" charset="0"/>
                <a:ea typeface="Roboto" pitchFamily="2" charset="0"/>
                <a:cs typeface="Segoe UI" pitchFamily="34" charset="0"/>
              </a:rPr>
              <a:t>, agile đem lại giá trị và giảm thiểu chi </a:t>
            </a:r>
            <a:r>
              <a:rPr lang="vi-VN" sz="2400" dirty="0" smtClean="0">
                <a:latin typeface="Segoe UI" pitchFamily="34" charset="0"/>
                <a:ea typeface="Roboto" pitchFamily="2" charset="0"/>
                <a:cs typeface="Segoe UI" pitchFamily="34" charset="0"/>
              </a:rPr>
              <a:t>phí</a:t>
            </a:r>
            <a:r>
              <a:rPr lang="en-US" sz="2400" dirty="0">
                <a:latin typeface="Segoe UI" pitchFamily="34" charset="0"/>
                <a:ea typeface="Roboto" pitchFamily="2" charset="0"/>
                <a:cs typeface="Segoe UI" pitchFamily="34" charset="0"/>
              </a:rPr>
              <a:t>.</a:t>
            </a:r>
            <a:r>
              <a:rPr lang="vi-VN" sz="2400" dirty="0" smtClean="0">
                <a:latin typeface="Segoe UI" pitchFamily="34" charset="0"/>
                <a:ea typeface="Roboto" pitchFamily="2" charset="0"/>
                <a:cs typeface="Segoe UI" pitchFamily="34" charset="0"/>
              </a:rPr>
              <a:t> </a:t>
            </a:r>
            <a:endParaRPr lang="en-US" sz="2400" dirty="0" smtClean="0">
              <a:latin typeface="Segoe UI" pitchFamily="34" charset="0"/>
              <a:ea typeface="Roboto" pitchFamily="2" charset="0"/>
              <a:cs typeface="Segoe UI" pitchFamily="34" charset="0"/>
            </a:endParaRPr>
          </a:p>
          <a:p>
            <a:pPr marL="342900" indent="-342900">
              <a:lnSpc>
                <a:spcPct val="110000"/>
              </a:lnSpc>
              <a:spcBef>
                <a:spcPts val="600"/>
              </a:spcBef>
              <a:buClr>
                <a:schemeClr val="tx2"/>
              </a:buClr>
              <a:buFont typeface="Wingdings" pitchFamily="2" charset="2"/>
              <a:buChar char="l"/>
              <a:defRPr/>
            </a:pPr>
            <a:r>
              <a:rPr lang="en-US" sz="2400" b="1" dirty="0" smtClean="0">
                <a:latin typeface="Segoe UI" pitchFamily="34" charset="0"/>
                <a:ea typeface="Roboto" pitchFamily="2" charset="0"/>
                <a:cs typeface="Segoe UI" pitchFamily="34" charset="0"/>
              </a:rPr>
              <a:t>V</a:t>
            </a:r>
            <a:r>
              <a:rPr lang="vi-VN" sz="2400" b="1" dirty="0" smtClean="0">
                <a:latin typeface="Segoe UI" pitchFamily="34" charset="0"/>
                <a:ea typeface="Roboto" pitchFamily="2" charset="0"/>
                <a:cs typeface="Segoe UI" pitchFamily="34" charset="0"/>
              </a:rPr>
              <a:t>ề </a:t>
            </a:r>
            <a:r>
              <a:rPr lang="vi-VN" sz="2400" b="1" dirty="0">
                <a:latin typeface="Segoe UI" pitchFamily="34" charset="0"/>
                <a:ea typeface="Roboto" pitchFamily="2" charset="0"/>
                <a:cs typeface="Segoe UI" pitchFamily="34" charset="0"/>
              </a:rPr>
              <a:t>mặt kỹ thuật</a:t>
            </a:r>
            <a:r>
              <a:rPr lang="vi-VN" sz="2400" dirty="0">
                <a:latin typeface="Segoe UI" pitchFamily="34" charset="0"/>
                <a:ea typeface="Roboto" pitchFamily="2" charset="0"/>
                <a:cs typeface="Segoe UI" pitchFamily="34" charset="0"/>
              </a:rPr>
              <a:t>, nó làm nổi bật tính hoàn hảo và giảm thiểu </a:t>
            </a:r>
            <a:r>
              <a:rPr lang="vi-VN" sz="2400" dirty="0" smtClean="0">
                <a:latin typeface="Segoe UI" pitchFamily="34" charset="0"/>
                <a:ea typeface="Roboto" pitchFamily="2" charset="0"/>
                <a:cs typeface="Segoe UI" pitchFamily="34" charset="0"/>
              </a:rPr>
              <a:t>lỗi</a:t>
            </a:r>
            <a:r>
              <a:rPr lang="en-US" sz="2400" dirty="0">
                <a:latin typeface="Segoe UI" pitchFamily="34" charset="0"/>
                <a:ea typeface="Roboto" pitchFamily="2" charset="0"/>
                <a:cs typeface="Segoe UI" pitchFamily="34" charset="0"/>
              </a:rPr>
              <a:t>.</a:t>
            </a:r>
            <a:endParaRPr lang="en-US" sz="2400" dirty="0" smtClean="0">
              <a:latin typeface="Segoe UI" pitchFamily="34" charset="0"/>
              <a:ea typeface="Roboto" pitchFamily="2" charset="0"/>
              <a:cs typeface="Segoe UI" pitchFamily="34" charset="0"/>
            </a:endParaRPr>
          </a:p>
          <a:p>
            <a:pPr marL="342900" indent="-342900">
              <a:lnSpc>
                <a:spcPct val="110000"/>
              </a:lnSpc>
              <a:spcBef>
                <a:spcPts val="600"/>
              </a:spcBef>
              <a:buClr>
                <a:schemeClr val="tx2"/>
              </a:buClr>
              <a:buFont typeface="Wingdings" pitchFamily="2" charset="2"/>
              <a:buChar char="l"/>
              <a:defRPr/>
            </a:pPr>
            <a:r>
              <a:rPr lang="en-US" sz="2400" b="1" dirty="0" smtClean="0">
                <a:latin typeface="Segoe UI" pitchFamily="34" charset="0"/>
                <a:ea typeface="Roboto" pitchFamily="2" charset="0"/>
                <a:cs typeface="Segoe UI" pitchFamily="34" charset="0"/>
              </a:rPr>
              <a:t>V</a:t>
            </a:r>
            <a:r>
              <a:rPr lang="vi-VN" sz="2400" b="1" dirty="0" smtClean="0">
                <a:latin typeface="Segoe UI" pitchFamily="34" charset="0"/>
                <a:ea typeface="Roboto" pitchFamily="2" charset="0"/>
                <a:cs typeface="Segoe UI" pitchFamily="34" charset="0"/>
              </a:rPr>
              <a:t>ề </a:t>
            </a:r>
            <a:r>
              <a:rPr lang="vi-VN" sz="2400" b="1" dirty="0">
                <a:latin typeface="Segoe UI" pitchFamily="34" charset="0"/>
                <a:ea typeface="Roboto" pitchFamily="2" charset="0"/>
                <a:cs typeface="Segoe UI" pitchFamily="34" charset="0"/>
              </a:rPr>
              <a:t>mặt cá nhân</a:t>
            </a:r>
            <a:r>
              <a:rPr lang="vi-VN" sz="2400" dirty="0">
                <a:latin typeface="Segoe UI" pitchFamily="34" charset="0"/>
                <a:ea typeface="Roboto" pitchFamily="2" charset="0"/>
                <a:cs typeface="Segoe UI" pitchFamily="34" charset="0"/>
              </a:rPr>
              <a:t>, nhiều người nhận thấy đây là cách làm việc mà họ thích </a:t>
            </a:r>
            <a:r>
              <a:rPr lang="vi-VN" sz="2400" dirty="0" smtClean="0">
                <a:latin typeface="Segoe UI" pitchFamily="34" charset="0"/>
                <a:ea typeface="Roboto" pitchFamily="2" charset="0"/>
                <a:cs typeface="Segoe UI" pitchFamily="34" charset="0"/>
              </a:rPr>
              <a:t>thú</a:t>
            </a:r>
            <a:r>
              <a:rPr lang="en-US" sz="2400" dirty="0" smtClean="0">
                <a:latin typeface="Segoe UI" pitchFamily="34" charset="0"/>
                <a:ea typeface="Roboto" pitchFamily="2" charset="0"/>
                <a:cs typeface="Segoe UI" pitchFamily="34" charset="0"/>
              </a:rPr>
              <a:t>.</a:t>
            </a:r>
            <a:br>
              <a:rPr lang="en-US" sz="2400" dirty="0" smtClean="0">
                <a:latin typeface="Segoe UI" pitchFamily="34" charset="0"/>
                <a:ea typeface="Roboto" pitchFamily="2" charset="0"/>
                <a:cs typeface="Segoe UI" pitchFamily="34" charset="0"/>
              </a:rPr>
            </a:br>
            <a:endParaRPr lang="en-US" sz="2400" i="1" dirty="0" smtClean="0">
              <a:latin typeface="Segoe UI" pitchFamily="34" charset="0"/>
              <a:ea typeface="Roboto" pitchFamily="2" charset="0"/>
              <a:cs typeface="Segoe UI" pitchFamily="34" charset="0"/>
            </a:endParaRPr>
          </a:p>
        </p:txBody>
      </p:sp>
      <p:sp>
        <p:nvSpPr>
          <p:cNvPr id="4" name="Oval 3"/>
          <p:cNvSpPr/>
          <p:nvPr/>
        </p:nvSpPr>
        <p:spPr>
          <a:xfrm>
            <a:off x="5147131" y="1354362"/>
            <a:ext cx="3740151" cy="3740151"/>
          </a:xfrm>
          <a:prstGeom prst="ellipse">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4" descr="http://www.capgemini.com/sites/default/files/technology-blog/files/2011/05/Grafx-Scrum-Sprint.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219746" y="3224437"/>
            <a:ext cx="4857136" cy="33537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7570002"/>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AutoShape 2" descr="http://studio-creator.com/blog/public/html5.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28676" name="AutoShape 4" descr="http://studio-creator.com/blog/public/html5.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7" name="Content Placeholder 2"/>
          <p:cNvSpPr txBox="1">
            <a:spLocks/>
          </p:cNvSpPr>
          <p:nvPr/>
        </p:nvSpPr>
        <p:spPr>
          <a:xfrm>
            <a:off x="152398" y="-952500"/>
            <a:ext cx="8610602" cy="609600"/>
          </a:xfrm>
          <a:prstGeom prst="rect">
            <a:avLst/>
          </a:prstGeom>
        </p:spPr>
        <p:txBody>
          <a:bodyPr vert="horz" lIns="91440" tIns="45720" rIns="91440" bIns="45720" rtlCol="0">
            <a:noAutofit/>
          </a:bodyPr>
          <a:lstStyle/>
          <a:p>
            <a:pPr lvl="0" algn="ctr">
              <a:lnSpc>
                <a:spcPct val="110000"/>
              </a:lnSpc>
              <a:spcBef>
                <a:spcPts val="600"/>
              </a:spcBef>
              <a:defRPr/>
            </a:pPr>
            <a:r>
              <a:rPr lang="en-US" sz="2800" b="1" dirty="0" err="1" smtClean="0">
                <a:latin typeface="Segoe UI" pitchFamily="34" charset="0"/>
                <a:ea typeface="Roboto" pitchFamily="2" charset="0"/>
                <a:cs typeface="Segoe UI" pitchFamily="34" charset="0"/>
              </a:rPr>
              <a:t>Bài</a:t>
            </a:r>
            <a:r>
              <a:rPr lang="en-US" sz="2800" b="1" dirty="0" smtClean="0">
                <a:latin typeface="Segoe UI" pitchFamily="34" charset="0"/>
                <a:ea typeface="Roboto" pitchFamily="2" charset="0"/>
                <a:cs typeface="Segoe UI" pitchFamily="34" charset="0"/>
              </a:rPr>
              <a:t> </a:t>
            </a:r>
            <a:r>
              <a:rPr lang="en-US" sz="2800" b="1" dirty="0" err="1" smtClean="0">
                <a:latin typeface="Segoe UI" pitchFamily="34" charset="0"/>
                <a:ea typeface="Roboto" pitchFamily="2" charset="0"/>
                <a:cs typeface="Segoe UI" pitchFamily="34" charset="0"/>
              </a:rPr>
              <a:t>tập</a:t>
            </a:r>
            <a:r>
              <a:rPr lang="en-US" sz="2800" b="1" dirty="0" smtClean="0">
                <a:latin typeface="Segoe UI" pitchFamily="34" charset="0"/>
                <a:ea typeface="Roboto" pitchFamily="2" charset="0"/>
                <a:cs typeface="Segoe UI" pitchFamily="34" charset="0"/>
              </a:rPr>
              <a:t>: </a:t>
            </a:r>
            <a:r>
              <a:rPr lang="en-US" sz="2800" b="1" dirty="0" err="1" smtClean="0">
                <a:latin typeface="Segoe UI" pitchFamily="34" charset="0"/>
                <a:ea typeface="Roboto" pitchFamily="2" charset="0"/>
                <a:cs typeface="Segoe UI" pitchFamily="34" charset="0"/>
              </a:rPr>
              <a:t>Quản</a:t>
            </a:r>
            <a:r>
              <a:rPr lang="en-US" sz="2800" b="1" dirty="0" smtClean="0">
                <a:latin typeface="Segoe UI" pitchFamily="34" charset="0"/>
                <a:ea typeface="Roboto" pitchFamily="2" charset="0"/>
                <a:cs typeface="Segoe UI" pitchFamily="34" charset="0"/>
              </a:rPr>
              <a:t> </a:t>
            </a:r>
            <a:r>
              <a:rPr lang="en-US" sz="2800" b="1" dirty="0" err="1" smtClean="0">
                <a:latin typeface="Segoe UI" pitchFamily="34" charset="0"/>
                <a:ea typeface="Roboto" pitchFamily="2" charset="0"/>
                <a:cs typeface="Segoe UI" pitchFamily="34" charset="0"/>
              </a:rPr>
              <a:t>lý</a:t>
            </a:r>
            <a:r>
              <a:rPr lang="en-US" sz="2800" b="1" dirty="0" smtClean="0">
                <a:latin typeface="Segoe UI" pitchFamily="34" charset="0"/>
                <a:ea typeface="Roboto" pitchFamily="2" charset="0"/>
                <a:cs typeface="Segoe UI" pitchFamily="34" charset="0"/>
              </a:rPr>
              <a:t> </a:t>
            </a:r>
            <a:r>
              <a:rPr lang="en-US" sz="2800" b="1" dirty="0" err="1" smtClean="0">
                <a:latin typeface="Segoe UI" pitchFamily="34" charset="0"/>
                <a:ea typeface="Roboto" pitchFamily="2" charset="0"/>
                <a:cs typeface="Segoe UI" pitchFamily="34" charset="0"/>
              </a:rPr>
              <a:t>dự</a:t>
            </a:r>
            <a:r>
              <a:rPr lang="en-US" sz="2800" b="1" dirty="0" smtClean="0">
                <a:latin typeface="Segoe UI" pitchFamily="34" charset="0"/>
                <a:ea typeface="Roboto" pitchFamily="2" charset="0"/>
                <a:cs typeface="Segoe UI" pitchFamily="34" charset="0"/>
              </a:rPr>
              <a:t> </a:t>
            </a:r>
            <a:r>
              <a:rPr lang="en-US" sz="2800" b="1" dirty="0" err="1" smtClean="0">
                <a:latin typeface="Segoe UI" pitchFamily="34" charset="0"/>
                <a:ea typeface="Roboto" pitchFamily="2" charset="0"/>
                <a:cs typeface="Segoe UI" pitchFamily="34" charset="0"/>
              </a:rPr>
              <a:t>án</a:t>
            </a:r>
            <a:r>
              <a:rPr lang="en-US" sz="2800" b="1" dirty="0" smtClean="0">
                <a:latin typeface="Segoe UI" pitchFamily="34" charset="0"/>
                <a:ea typeface="Roboto" pitchFamily="2" charset="0"/>
                <a:cs typeface="Segoe UI" pitchFamily="34" charset="0"/>
              </a:rPr>
              <a:t> – </a:t>
            </a:r>
            <a:r>
              <a:rPr lang="en-US" sz="2800" b="1" dirty="0" err="1" smtClean="0">
                <a:latin typeface="Segoe UI" pitchFamily="34" charset="0"/>
                <a:ea typeface="Roboto" pitchFamily="2" charset="0"/>
                <a:cs typeface="Segoe UI" pitchFamily="34" charset="0"/>
              </a:rPr>
              <a:t>anh</a:t>
            </a:r>
            <a:r>
              <a:rPr lang="en-US" sz="2800" b="1" dirty="0" smtClean="0">
                <a:latin typeface="Segoe UI" pitchFamily="34" charset="0"/>
                <a:ea typeface="Roboto" pitchFamily="2" charset="0"/>
                <a:cs typeface="Segoe UI" pitchFamily="34" charset="0"/>
              </a:rPr>
              <a:t> </a:t>
            </a:r>
            <a:r>
              <a:rPr lang="en-US" sz="2800" b="1" dirty="0" err="1" smtClean="0">
                <a:latin typeface="Segoe UI" pitchFamily="34" charset="0"/>
                <a:ea typeface="Roboto" pitchFamily="2" charset="0"/>
                <a:cs typeface="Segoe UI" pitchFamily="34" charset="0"/>
              </a:rPr>
              <a:t>là</a:t>
            </a:r>
            <a:r>
              <a:rPr lang="en-US" sz="2800" b="1" dirty="0" smtClean="0">
                <a:latin typeface="Segoe UI" pitchFamily="34" charset="0"/>
                <a:ea typeface="Roboto" pitchFamily="2" charset="0"/>
                <a:cs typeface="Segoe UI" pitchFamily="34" charset="0"/>
              </a:rPr>
              <a:t> </a:t>
            </a:r>
            <a:r>
              <a:rPr lang="en-US" sz="2800" b="1" dirty="0" err="1" smtClean="0">
                <a:latin typeface="Segoe UI" pitchFamily="34" charset="0"/>
                <a:ea typeface="Roboto" pitchFamily="2" charset="0"/>
                <a:cs typeface="Segoe UI" pitchFamily="34" charset="0"/>
              </a:rPr>
              <a:t>ai</a:t>
            </a:r>
            <a:r>
              <a:rPr lang="en-US" sz="2800" b="1" dirty="0" smtClean="0">
                <a:latin typeface="Segoe UI" pitchFamily="34" charset="0"/>
                <a:ea typeface="Roboto" pitchFamily="2" charset="0"/>
                <a:cs typeface="Segoe UI" pitchFamily="34" charset="0"/>
              </a:rPr>
              <a:t>?</a:t>
            </a:r>
          </a:p>
        </p:txBody>
      </p:sp>
      <p:sp>
        <p:nvSpPr>
          <p:cNvPr id="2" name="AutoShape 2" descr="data:image/jpeg;base64,/9j/4AAQSkZJRgABAQAAAQABAAD/2wCEAAkGBxQTEhQUExQVFhUXFxwYGBcXGBgeGBgVGBcWFxccHBcaHCggHBolHBQUITEhJSorLi4uFx8zODMsNygtLisBCgoKDg0OGhAQGiwkHCQsLCwsLCwsLCwsLCwsLCwsLCwsLCwsLCwsLCwsLCwsLCwsLCwsLCwsLCwsLCwsLCwsLP/AABEIALgBEgMBIgACEQEDEQH/xAAcAAAABwEBAAAAAAAAAAAAAAAAAgMEBQYHAQj/xABMEAACAAMEBgYHBQQHBwUBAAABAgADEQQSITEFBkFRYXETIjKBkaEHQlJiscHRFCNygvAzkrLhFRYkosLS8UNEVGNzk+I0U4OEsxf/xAAYAQEBAQEBAAAAAAAAAAAAAAABAAIDBP/EACIRAQEBAAICAQUBAQAAAAAAAAABEQIhEkExBCNxobFRA//aAAwDAQACEQMRAD8AynWSUZlrmEUxIzIGwDbyi1+jOwjppstZ5VjLvVSlcHApiCD2/hFb1nlqZ9ZXXRlUgrjjtyhfVfSU6xzemlygxKFCHqBQlTvHsiOf0t+3x/E/j0fXT7//AE/N/d1olssxOliqTmRmsa9amJuuVqdmyG+k7IX0yiB3UtYx1kzNHYf4axC6N0zbLVpFJqLZ0m9CZQvlrl0M0zGjE1xiQ0hIty6TszzJtlWa8tpaMgcoEW+xvKxBJqxyO2PTv9ePDzS9kb+l5Ch2UtY7of1qo5JrzAx5mENbcLdY0dma8ktS2AJPSMC2Wcd0vYrb9vsbG0yDNZJqy3SWboCrVgVLG9Wp2xH66WC1i1WMzpyTHYgI6IECUmLmteti1e6M3f2oset2j5anR4Ysbs8qGZut94UNK92HKENf9B0kSLgd+j6TEksaPdY1O6ohlrlYLUEsgnTw5NrS6/R3ejIVsxkcaY8Ida36anWaWt4pPWcXUEVFyiqKdUG9m27KK8r8YfHrd7/xn2qzUtsr8dPExY/Sk1DYzvlMPAp9YrOr5H2qS14ftFwod8Wr0oSgUsZJIos0YCu2XxG6M+mvalSSCyjKuHjDs6vVJN8EDYVI37RWmUMkurdpeJBzIA8hX4xoNnRCKXh1gQcRgVNfg48DGLez6UVdBtWpeXSlagmta1xBFcicq5QvpYgCXQg+0QdtEricuzExpRLnROpyvK2WBIAH+KIW3Lerl2t528hCddsb/eHrXRcwOxesh345ecTDWmVdISbU8ic+/lthvofU212shpSKEPrOWCkcDdqw4qDGj6E9F1nlkNarQHbO4rBErTHAGuzO93Q9sXtnE6VLEqUzywXoSxqetVyR33RSEX0HMnsDZ7NNu0p1UmMCa76R6EsNjsEj9mLOpG2qVwyxOMPH07Zl7VokrurMT6xUsc1V1btkuW6PZZwqysCUYDAMDmBvEWqVoW0YVkzOzTLgIu/9YrJ/xVn/AO6n1jp1lsQztlnHOan1iSnS9GTxZLMhlTLyooYXTUES0BrQbwYoOtOqdtm2hmSyTmBUY3GphxNN8blL1isZytVnPKbL+sLppaznKfKPKYn1h8oJO9edLJqHpEOCbHNpXaF7sKxP6R1Y0iZik2aYRdNSuOJCjxBQnL143VLShyZTyYQorDZBsOPOI1UtiP0hsdqJvMCejYkqVwOApnu3RYtF6EtIkhTZ5wPSsadG1aUWhyywMbb3Q10nblkSzMetBQBRizMTRVUbWJwEKxkmuGrlonLLCyJxoTW6jHMDhFbGqdrVSv2e0UrX9m2fcI3uy2dyvSWkgGlejB+7ljOhPrkDNjhuAit6Y9IEtCUs8vpSPWxC/lABZh3AbiYfkZjPNYrDNSxSQ8t1pMFQVYU6j51EUKyKgmsBmMa12HONjka/WuYAyJKYEVoF2HLtTRX+URukGsNpb+1WU2aYf9tJBAJ95MmHIseUGNS4q9k0raWl3ummAGrAknrGhU47hQwnK0lbFJK2hqtmTdqcLoxoTlFi0xoVpMqSqGWZdSEmrirVOH4WxPVzhhP0dPQgGegrvOA8Fzi6ntzuu2W22uYrrOmX0ABHVUUOOOCiJW3yWOj5tATU7BxURF2FnQvWcszAZA4Z71H6ESumpx+wPxIy/GIjPg3sdm+7So9UfAR2JHRsmsmUd6L/AAiBEwxSbpGbNPUAQAAELgCd/fDS0Xx2mJ7zCmjgbx5QfSarUUJOG6kEmO1tt1Kej5Q1vkqa0a8MCQewxzHKNG1ssSi26KShK/epiSTQKuZrU5mMj0VbJsmYsySxV1NVNAaGhGRBBwJift+nrbOMmZNmtelluja4i3SQKkXVGymcbnLrGbO2iaxWQJbdFqmCgz0AqfWljaeZiE9IMgSW0eRfN2a/arWpeS3hFUtOl7S7I820l2SpQlsVJFDSmWEMdMaWnTRWbaHmFTVQzsbtSK3QThkPCK8mZGn6+yzLSzm8xDW6XW8xIoRMqBU4DDZCfpMnmz2aQEAAMxlI4MhJx7jGVTtJWiYAHmT5gBDLed2AYZEVOBxOPGDzLRPmU6XpZlMr7scfzZQWnxSGh7VLM6V1bpvim7OLr6RZIaRZTWlGmjzEUPR6UmISgWjCnWqfKNF15A+zSSQDdmtSuQreOW3KD00z9tHuAGNPdFcTxpu4xcLHYLD0K9JKa89an7zE0G2uw1pSKjIV5kxVQM7saBVBLMeAGJjRLHJ6OUkpws2aK9QGqIScQ7jtHKqoebCGQcriETVWyzATKRgqzADMZ3CBKqWFScWoWoq1OESWjtAyJJb7PLM1rxIecKqm67LJphve8dtBEw0t7ovhXpko6oVfZQLRVHAYc4TOlVoVAIIHYAx7ht7o1jled9Gk3RTOb0+azE5gE48zt8oCtIk4Ii14AV72hjaNKM5p2Ru298NZbgEE0pGmdp5adJs2AAHIRFzq4k4mDSmLE0GX6EObNY8y5/XPZ8eMFpkRjSXbAZ/rZ9aQ0tOrZPWZyTuwMWYsq4CC9LyjN7bnSuaH0JLc3WLV3Cgr3gVix2XRsmVgktRxpj3nODSHUG9RRTGuGHfEXatKs7XJClmO2lfAfMxfCttStpmSkFXujux7hnDaxaQaaSLNKmN71Si+NY7onVo3hMtLXm9iuH5jt5DCLQCAKLQAbBgPARL4NLDYrccWtbyh7MtnY/vMaeUXLUmwPNbpZ02bOWST0ZmtWs0ihYCgGCnd60VjpncrLTF5hCqOJw8Iv2mrWmjbAbpFUW6nvTWrjTneY8ozjc+Fc170402YbLKaiL+1be3s8hu2nlFdlSVUUXv3niTEfouYSt5qhmJJriT+vnD9XjUYtR2hLcbLamGwNUD/AJcyvwe95RZHoxbAUJPV2UOzlFS1ilkPKmDjLPf1l8Cp/eic0dab8tW3jHmMIqXbO/2eaZVA0ifiJbYpeHaThhQqRiNmUJW3V/rF0cmUaDr9uWwr1WIzzNG2wnrMP7OXrQy2ExTxU4043b0Tep2m5U6aZObPKN9aYVW7t72jHLhOWa1txXpVlCFgLt0jZ+uIg+sZpYObD/8AT+UPdMaCazzHFS0tiCh2rvU8t+0Qx1oT+xIN7r/ETD7EmTE9odP7PJ/6SfwiBB9G4SZQ3Iv8IgRrGWIdAQOqJY44kwtZdGXiC5rThhDL7Sd9MvnD2RpItRAMwQCK4YGMOoWiVKXqrWu0g/CGvRS+JPEkw3xIH6ML2OSpYB2CgnEknAbTQYxIaWi+qgPdD6x2KY+KSzTeAaeIGESNnnWZKAOrHAXVlM10KSQatRTWgJFcaw405pnpkVZZagW6zHBjjsArQf6QhAWw3Ki8CwOIGQ31O/lDTpzwhxNsigVrgO88obgExEpZiby1rmNnGNW03ohbTZl6RujlpNvNMJoB1SMqVYm9QKMSSIz2To8SKNPNXzWQCQ28Gac0X3R1j7ucaNqxYzaklzLVaZZpW5LDIAldgRcjTaanzhkY5XOzfQOhQay7LLMqWcHmsfvZg95vUQ/+2veTFmTVvo1pLdR+X+cTcuzKigKBd2BcoiNNaaSSDUgsNlcF/EflnG3C8rUVpvR7y0vX1FcBibxPAU84pekFAatSTTMnGo4w50jpvpiWv15beAAyERiymY3QMfGndtbhsitPGV1bSzMARf45N47uJh2tmAzNf1v+kS+jdV7Q1LssqD6zm7Xia9Y+ESX9SJ5zmShyvk/ARlrpX3cKoA240EdW0dUCgr3HPuhbSuiuianTS3YZhbxI5mlO6sR11u+IlJrwyt+kVlCrZnJRmfoIJpG19EuVXOQ+Z4Qrq1q001untIJBxVDm24sNi7ht+JWpCehNFWi1npHJlydmHa/CDn+I+cXCyWCXIW7KUKDmdrHeTmYel6DhDSdOjMaojPBOkpCLThxjkizPPmy5ErtzDSvsrmzHgBU90dIx8rn6N9G9I72th1VrLlcT67f4e9t0QHpR0obTaxZZcy6LOAWIxPSGhOFdi0Fd96NIt9plaPsTMBRJErqj2iBh3sxHeY852nTDXy6k3phZ3dwQS5xOG6lYy36W+yrdABJam05nwhZXhjoZHmgFL0xmFaAEkYAHADftptiStGjLRLBZ5E0AYn7tj5AQsYq2tenOsJSjAEFuYIYUPcYc2DTiyUKsCTUlSMQMN3h47Ig9LATJ5ZQammBGIwxqNhiy6qakWm10ZluSvbfLuGbd3iIGs6Qtqtc21tdobtcBmTw/kP5xoPo81HnSJy2m0G4QpUJ6zVUrVh6uB54ZRctAasyLIB0a3n2zGpe7hko5eJh1pG2BRTbuERRutF15JG31d9QRT5+MZ7rUx+yyh76/BjF7oXJLbsozzXo3UlptD/AGJLDZ5wCKL2Sgdlt2+OwJMslQcMht4co7B5NYwsDqk+X65w60XdvdbtVFMd+cNQucHs4o6/iHxgQ9rlqt26a1rUVBplCAMCbLox5n4wFUxIYTDsMHWZsxEBX2YY4UA8OMaXqT6LHnXZtsvS5eYlZTGHvewOHa5RYlL0BoC0W6YJchC1O0xwRB7zZDlnwjYtXvRZZ5Mv7yZMaef9qhC3N4lgg0PvHrbqZRdtHaPlyEWXJlrLRclUUA/nxh2BDqZvbfQ/Z2rdnOPxoj+YumvGK/pD0ITD+ytMuu51cCnix842oCDgQamL2bUnTclQkuchRRQBJxAA2AK6ig4AxD6S1L0q2DyZjDg0s4/lapj0Hdjl2HRkeZ31Vt8v8A3aeOUtj/AArEvo/WC32UUWxSlptMiaGO+rF6mPQQECkWrIwa0elC2AilmkKNt5nJ/jERuk/SLPm9Wcolr7CkqCOJxveNI9FNKBzAPOEJmjpTdqVKbmin4iLR4R5tTWKUf9RCr6ZW71MTzHjnHoCdqtYn7Visp5yJX+WGz6jaOOdhsvdKQfARavGMQ1fSTe6We4LVwU4iu87+Aiz/ANMSj6wjRD6P9HH/AHOUOV4fAiCt6OtHn/dh/wByb/niOM5bSKHJhDeZaxtb4xp//wDO7B/7JHKZM/zQQ+jawH1Jg5TH+Zhlg8WR2m2D1TXjsjUfRvq0ZEs2icPvpowBGKSswKbC2BPIDfDrQuoVillZvRs5DEpfcstLxuG7kcKHGsWi0Tgoqf1xhtWYzn0tWy8JVlqaH71wDjdFRLXxDH8i74yObJDrfDKhU3qAGp7Q7ROOzwic09rGJ9rmTmqUZzSmfRjqrTuAPeYrhlzLROuyJXUFTtOGNWJOFBnXIbTAu9bt6LrDLs9hlEduaBMdmpeN7FQeAUgUi3/bBvEZHoTXORJlSpLMxZQsrqqzBmFFF24DeqRhTPZFotVptNB0ch2J3ggDnUiMNLRbZNmmkGbLlORiCygkHnCvSgjqnDZ3RR1l6QIJmdFKGytK+TP8IfSrU7KsoEVpViKgE5k4nARqCpXSGlQuCYnfsERlkYlqtTHa2zjCEuXvhQmEHaYipxO2M91y6lobqEhlDVotNqnrE+7ujQTNCpUxQteULvKZJRmEoRUE0HWqMiB6x2wUxFytamVQvRDAAYzhsw9iBEZ/Rto/4VfEf54EZaxTbkBZeMXqXqG3rTlHJSfiRDqVqTJHanMeV0fWNZRsUC0yDeYgbT8Y7YNGzZzrLlIXdsAo2+OAHE4RoP8AVuz0YokyZd7TEm6NmylccPnFs9G+hFVmmBFAGRFaljkCTnQbMqtD4rSmoHo6l2QLNnUmWjOvqy+CV2+8cd1I0BVjqiDiM6QAjscgyCBOqsHgQIk7AjoEGAiQoEdAg92CsIk5AgsHCRJyDBY6I7Egjscgc4Q7CDG/+D+P/wAfjyz4Tfz7G72ufu8NvLM5MMg11miva3S5s2y2hJP7VpThPxFSAIsBWsFCBcYQxjVj0TTWAa2NcX2BQue7FV2Z1PARf/6uWeVIeRLlhUdSr+0wIp1mOJOOG7ZFimTBDO0uAKk4RJlOpuqs6VbWeelEk3hLc0o7HAMorWl2v73CNHm6RCimZ3fWGFst1cFy3w1liDUXnTi5qxr8oCt1CC23BQPidu2CEQCsSFvQS/BwgjqgVyi04o3pf0syWdJCGhmVL0OPRrmORJHcDCWps4tYZFT2QQOVcP1wjmtllS0va3NayrsldwIl9IT4vSHWptjZbFIDU7Nd2ZJHfSkZ5NT5P4EObg3r+u+BGW1Xm60BaFbOxr7Tov8AChhfR+m50+YEaWkuWQSxvOzXQCcDUAHuiC+0c/CJ7VzRcxpZtNPu71ziaA3m5AgDnyhvKyWs5Fo0LKmtZ3QqBemdVQFBuilADndPHdFw0b0cmWEIMumZYUUnabw6vnlSGGhNGXW6RgCaUTghA+nmYnkEdLWZCqUIBBqDtG2OkQ2Njl1qFuk5lCVJ5lSCe+CPKYHCY/I3T5la+cZJ2orCsNEEz2lPND8Q3yhZTMHqIeTmvgV+cCLhYOBCAtJHalTBxoreSMT5QP6SlDtPc/6gKfxgQo6Cx2E5VoVuyytyIPwgxiTtY4RAgQJ2OVjhhlpLSkuQBfPWbsooq7cl7xicBXEw4D6CzZqqCzEKozLEADvMV21aQtLjq3ZAOQpfmnyur4GGEjRsuYQz35rAVLTWvEA5dUmgruAEanCs+UTNp1ssyg3WM0gVPRqSKfiwXzh5Z7Q0xBMmp0S5hGIrvBfYD7uPHhWrXo0vLVJKuCHD9IKjrKcMcMAdnCFpGgy37Z3mke2zFQeRNPCNeA8kladY5daSlac3u4J3ucPCsd0RpCa8wrNVFqpZQtcACBiTnWu4ZGG860yrODWhIFSNgA2nd8YeaClNdM2ZXpJtGofUQdhOFAanixhskEupUQUoMawhaLWqdo47hnDGZMmTQfVTcMz3xhpzSGkEXBRVoqel7VPmNdSigipmHELngqbW4nDnEzPKDAGGUwwI0ssm6oWpagpVsSeJO8w6VqQmY5ASpeCs8EjhMBdDQdDCFaQy03ajLss+aMCspyvEhTTzpEkBXpZLmnVLPNZ8MXY9UZ1Jpu3RM2KTSWi7lA2Uy4fOIubYeoqyrvRJJ6xxrfCKerU5Mb55jlEuuzZTKLkeJYId4jkEv/qv84EZxpmyaMtbYCzuPxFF+LV8o2PVTR9NHypL4ME6w3MSWPmTFbqWZRmCRWtajGLXJa7Sm6EUs9uSyyVM1gktbq3zgoJwFTsqd++JGzWxHAKsCDtBqD3iI62WaXaJEyzzR1JilT37QdhBoe6MW0xqjpPRbF7M8x5IymSScB78nHHiBTjDoeggYbWi1KlWcgAbTlGEaH9Llrl0E1Zc4bfUf6Exb9YtZTOsUq2SkvS60eWdz35UwGm40Fd7CNSaLcaLo7Tkib2HrxutTxIiaVhGB2jSVmkSVlsbShWajIJdzApKJBDsa0fpya0JqOUa5q/pUTZEuYRdvKGI3EqCR5xq8ZmwSrBejoaGqWld8KCaN8YLsyzI3aRG5qD8RCY0fK2S1H4RT4UhUON4joaJEfsKe/3TJg+DQPsg9qZ/3H+bQ4ERGsWmhZ06ovTWN2Wm9jlXht5AxIlpe3dERLRnac/ZUsaKPac7Bw2+YYaOsShi7OZk7C8zOqk0rhwA3Cg84V1f0S1L0xiZ00XmYjEKeGzYANgoNhhzN1bs8sMzkj35jXttagE0rUxrcGaEqfKM1ZLG6zA0BUEmufWJKmoGY3UhppbTKSRMC1Yr1atQAscNgxpUZRGpLldMXkXmKJUChNWqQHNOdaZjA4Vjk6wlpVxg2eOBBvZlr1KZ5HlDtHQ2reuQr0douBaG66qQQ2ZBArXImvDbDm26xKzlZTGoIyyoa0Yc6RWJGrVmkuJlotCuoqFVmUAMwpU3TUm6SO8wdrIZjEWaW0tCADOcEC7j2EOeBwPwpi8RyTOipazpt5j91LarbekmihC8QtQx404xYLVpVmwQUG/bENYNHiWipLqFGzOpOJJrmSSSTtJh/LFMx4fT/WM26ZClnk1NWxMR2uGtMqyySztdQYYdp22Ko2nP54Q9tNsCoTUCgz3DMk7qCMA1t0ubdPLsSJS1WUp9naxHtNnyoNkSP7V6WLQZlZcmUJdey14sRxYEAHujSNW9OS7ZIWamFcGU5qwzEYDbrBdF5akbeEXb0O6RKzpsnYyXx+JSAfJvKMtNbgpaCF4RaZAirPCbzaCphB5uQzO79bIMqhes5FR4AbeUSHlSy2LYDYv14+Qio+kXWSUsl7KrVmvQELjcW8GN47CQKUzxiJ1x13mPelWOoGTThmeCbh73hvihWfR85mwluxJ84U1/RNopZlqcZol0puFWPgooeJiRlPljj+t+MVHVbR01RWcTgKIhJ6oJqaDZUxabKl3eOdPLbFVC9H3/AMf+aBCvRNu8mgQNaZyq3lxriMRFrBitWFl6TcQGNPynHjFjVoIacK0NZWscgOZYny7wzF4eG6vCOWylxgcRtGygIJhvP1bsjChs8r8qBTjicVodsMZF05qnYLaKzpIDn/ayuq3MkYN3gxH6B1ImWQTJUucJ9mepuOAJiEihpgVcHCoIG+D/ANTpS4yJs+RwSYaeDVrBjYtISqdHaZc4VynJdNN95M4Qj5+pKvMVpl4hMFUIcBgBmx2ACprlFc151gtFPs1lkWhJaVDOJT40PqmmP4vDfF5GnLfL/aWS+PakzQf7rYx1dfZa4TknyT/zJREVtqxh8vSduTKZaxzDn4w8la26SXK0Wnvlg/ERulm1xsz9m0SvzEL/ABUiUs+kw4qrKw3qQR5Rdphdl130v6rzX/8Ark/BYu+pmkdNWmYpnASpA7TTJRVm4IpNa8SKc40MWxv0IN9oJ2xai6EqNrH590VPSuibW1qWaqLMVALtXCi8Sb9duVBgMqxZ0mnYY6ZzbzDLgs0z/t7kVl2dKbROmE8qLLHxhC0aItDmsyfJXgELYf8AyN8oeTXJ2nxhuUi8qsNRodFJP2uYpIoTJSWpI3VKtTupCczRFmJqyz5x3zZ8yneqsFPhD0S4VEuLajWx2GWh+6kSpZ3oihv3qV84kJdjrifODSCBAtNqu1AzMIITCFhs8ysEd4TLwJTPSnpW5IEoHGaaHf0YoX8eqp4ExnGg9FGeasaKTdUClWY5KtcK0xMSfpDt5nW1kGISkscTm395qd0L6I0S50nYJIr0csdIaZVS8zk8yFHeIiZ6wav9AGpXq4OpINBkSCAMtsM/RepXSFNyOPhFx0s4mvMBxvlq8mJisejWT/bZrn1ZWPNiv0MFLVXmQkWJwEJywWxyXfvhppnTcuzJjix7KDtN9Bx+cCPLVapchGd2CgZsdp2AbzFD03puZajdWqSfZ2txY/KGOkLdMtD35pFB2VxuqOG88YFma6ahSRxwHls5xbiOrFo3f8K/URN2ayEUouG+vyGHlCejxfGRHJcO5hjEpJXHZ8W88YNOOy0alBjv9X4GvlDtAVyOJ2KMfE0rHQnf+I/IwcLXI18QPmIiLfm+/wCf0gR0S23L5QIkLosEzghGDKwqMh1TmBEja2rSmB4REWK0dHNQ1qK0pXEA4HmMdvnFjXR7MTlTfFDVP09rsLM3RTkZg6NddaVByxBzGIyid0JrvZbSbqM6vSpV0OWFesKimO+K3r/qi88K0si8laA5EHMV2ZCMqttkmyGuurIwyzHgRn3GNRjXpmTPVuyytyIPwhSPONg1stMqnXvgZB+tTvziy6M9IzjtPNXHPCYvgeyO4xJtMAjZsjP9GekVXoC0lzlS8ZZr+b5AxYJGtsk0vB140qviOW6IlNO6vWeZLmMZShwjkMoumt00Ju0rjvin+h+YSbQ5OYQd/XMXRtYbLMDotolXih6pYBqXa4q1CMDFd9F9gEuzhsavRjXlhEF+Dx0zab4QBjtYEeSZtYOzQxlvjCzTDEh2eCh4RaEnlA7/ABMSOjMgj25FzdRzIir6W0eZs9ZSGhKM3aIFchUg/wAt8Q2jdEzVs84tZzaZ6lgt0m7gxUGlQTShyG7KLcM460KVaFYVUgjeIRmvjELqbKK2VaihLMSNxwBHiDEmxjTNdd4bz54VWY5KCx5AVPwg7GK/rxaujsNoORKXB+chP8UQZRoy0h7WsyZmzlubtUjzPlGg2LSCyhNcKDMMsojYVAYi9TwB/LGdaDs6vMRWr1piKKCpBLZgbxn3Rodus3QO0ssOkVgwfAAA4ZMKYXqnvGyKFE6vK04WibQgBwFvArVAuYJoDU1yxh1qHY1EuZMui8zEE7SAzUrC1stjPUs5YCp4YcNkVmx6bmLZxJli5XFn9Yg7Bu24wVLXp/WcSqpLo03L3U57zw8YpyrMmOXYl2ObfrZwEHslgrviVstjGyhPu1B/XfBSTs8oL2qVOxTUn8u2JSy2baJY31Y0PcBXzAg8ixEZ3abKgfEUp5wskvHBSeZqn975CM61hRJ1TTrcqCn76mg7zDhZt0dbq14givkTDVXUYHBtyVr3LDmQjV6qilMb+Df3YiXQ1PZJG/D+FoN9qBNASx9kA4cyMB3mECLx9Y02A3l7zh5mDzbPVaN1BlVHIp8B8YkdC7u/ggRFiwS987xnfIxyBFjIunqVuexQAD8O0csuUSWjNaFTqsbyjDCpYU3gYxFTkAJJ61d5rTkD8Iaz5tRgwpspDOk0KTPlThVWERuldX0mKVdFYHYQCIzSfb2ltVWKNsN44/rdEpo70gT5WE1RNG8YNTlkfKNRk2016M0NTJYyzuPWXzxHjFM0lqdapVfu74G1MfI9aNk0brzY51AzdG26ZhjzOHnE4LLKmCqspruMIeYpssqaMCCNhFD4NBpFpeX2HZPwswj0ZpDViXMFHlqw94A/GKtpH0aWZqlUZD7hI8jUQJkjaUmHtEP+NFbzpWLDYfSJa5YArLIHu0+GES1u9FrD9nN7nX5j6RCWrUC2Jkqv+FqH+9SFJ6zeled60oHkw+kSEr0sj1pL+A+sZ7P1dtadqzzO5Q38MMZlmde1LZeaMIk23Vv0hSbVOWVQo7ZXhStNla50xi7Xo8v2G2GVMSap6yMGGJzBrTvy749J2C2LNlJMU1V1DDkRUfGCk8vQKwlegwMQVPWGewnNdahCAVrSgNTmMd2UIztPt0arKYdW7s3AVYlaNUkVzEVrWy0MdIMHr0SstRsPVGJ74fWy3ymBDX6gHowrC6Gui5hStO3XHdxMKi+6H/8ATyzvWviSYWYwSxyrkmWnsooPMKK+cBjEBWMUj0q2m7ZUT25o8FVm+IEXN3jNPS3aTfs0vZR3416qj5xIPR1aUky5s24rTg92WWAIQFBVueOHfD3TCibZprMalw+NcnUg1rvqD4xU9D6S6GzTyO1eF0cWFAeQu17otmhJZSTY0mDGqu4b33DGoPBodRraNHGzWQhyTMMtAQdjzQDd5gMR3RCWdWXsoaDaQf15xYtcrQ060FExusZj82wQcwMe+OaOs5ABpVuINByJp5Vg5GC6LW8MZZHEUofH+cSayWHau03H6/yg6qqiri5vYHCv63iFlXIqA4OZIphzIx7oy0EqUa1APNsvrCzINoxPs4E9wjl+mZK/iy8fkDCyGvqnmMK9xoTASEmU3sCnvUr5fOOTQKit6vsjrL3jZzwhxMcVxelclbAnwxPnAlD3GTdTI92YHMCJCSprY3lAp7Joe8ZeZhKRbVc4BmPvKadz9nwhWZKU9sh65Cpp3KMz5wd13MV3XhEhum4HxaBCYknj+9/4x2Ioq0zHByRQfXxah3HAU51IhCdZ8zUknOgoD4RLtLY+rTfU/TOGbSymAN4VxXao90VOHA926IK7abNmLo/Nu+nfEBPlTchXuy8f5xerXYy2F3DeTTwpjEZMsjLg5B47e9fn8IQp50e5xJp4mFbFPm2c1lTZi02KTd/dyicbRZBJW9U+1l4HGEptmp2qA+R5GNQJDR3pFtsqga5MHvYHxGHlFksHpYknCdJZTvWjDyofKM9m2PcK8NndDZrMMcKcDEG22HXGwTspqg7mND4NQxLqsl+y6/ryjzm1n747JeYmMt3T8LEfCJPRv9FqcqHkRBH0FX1Ywiza222XlPY/iCt8RXziYsnpOtq5iUw4B1PiGp5RYmpT9U0bOUp5qPpC0rRxkKqBaKMgBgOEZ9ZfTBNHbkn8syv8SxK2f0vyz20mrjtCHvwgxLiss7ocSrIx2RB2XXdJoBSYpr70sHwrWHi6aLesf3h8jFiNtLagy50xnM1lvYlboNDQA0NRugti1GscjrEvMYZBiKcMBjTvh79rrtPj/OAZ4GZA5kQopNaGzQz0jp+zyhV5yDgCCf3RjFN0x6RgKizSSx9uZgv7oxPfSLEvLEAVNABtMY/6S9LS59qTonDrLl3SVyvFmJAO3C7lEXpnS1rtX7WaSvsDBP3Rn31iI+xsNkSTOr+khJmVapRhRwCa0zBwIPgdpi16R0/IUBkfpXp1R1s97E4nlnFGs1hmsaKhMWvV3VxVYNaSA1eqhyrsxyY8otR9oWykgvNr0jG8xO85DdE+Aw3Eb1pe8CaefdCryJguhFW7XrFhjd91ajHnSFks0talm7jgBuAT/WM2tGUoy2aqt1xh1xWhGdAaEd1IXLTr2IAX2kF494OI7g0O2NVwl1HvCgpvC0qeVI5IlLQlnqNoxUDuJr4mBE5Mtc1IY8TUjhXZypCpmGtDVRvpX+9s7xAm40CSqj2uyByI61OKiBKsVRSZMLj2QaLTjjePee6IlJW9br8a4+OI+EAOzCjHozu4/iy8PGEpjIuCId15QVQc2pT4weXLcgX2Db7uAI55nyHCJDKl2tFrvIOJ53jXzMEarYFgK+rtPCp+kFmMB2AScuqQFHMnqj4wqLGWH3hr7oHV79reQ4QEj9iX2R4wIcESxheA/MfrAiTlost4ZkHMHceWRhspPZa6p4ZNxH02cYECECWixEgEMajYeyeBAhnMnAAgSiGGagCo4ima8YECJEDZ2YBqEb0IAJHA5g/rCGz2QHsrwJOBB3GuMCBDAYzrGwOIw23cSPHMd0IzLCDiOtuOfmcBAgQg2n2MjZQb86cwIZzLDjjieH0GyOwIQReyU2U54QjMsVM8PIQIESJNZhlTOCfZDAgRIT7NXDODrZj+s4ECJD9EdpPnXyhVLOTnlxzgQIkXSwDPLyh1KsJ3V45QIEIO5Oiandy/WMPbNo0br3EDDzw8CYECAxL2TR9MRReAy7/5Uh2ozVgGO0DHxBy74ECM2tFrOG33R7Jx/wBO6HLTVwDjPIDrV7s++nfAgRVDK5BoMBuY1P8ALvJjs50NDMAwOBONDsocwYECBCiY47FSP+ZWvdhXxgsx5bj7xbppS9u/OMhzpHYEBEkM1AJRLqPWfKnBwOt4HnBpqVwdSuPcedOqeR8IECDUPLtmN1aPTA3fV4E9mvDAwWaUPVJMuuypWvAbD3QIEKcFmG5P3B9YECBBpx//2Q=="/>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4" descr="data:image/jpeg;base64,/9j/4AAQSkZJRgABAQAAAQABAAD/2wCEAAkGBxQTEhQUExQVFhUXFxwYGBcXGBgeGBgVGBcWFxccHBcaHCggHBolHBQUITEhJSorLi4uFx8zODMsNygtLisBCgoKDg0OGhAQGiwkHCQsLCwsLCwsLCwsLCwsLCwsLCwsLCwsLCwsLCwsLCwsLCwsLCwsLCwsLCwsLCwsLCwsLP/AABEIALgBEgMBIgACEQEDEQH/xAAcAAAABwEBAAAAAAAAAAAAAAAAAgMEBQYHAQj/xABMEAACAAMEBgYHBQQHBwUBAAABAgADEQQSITEFBkFRYXETIjKBkaEHQlJiscHRFCNygvAzkrLhFRYkosLS8UNEVGNzk+I0U4OEsxf/xAAYAQEBAQEBAAAAAAAAAAAAAAABAAIDBP/EACIRAQEBAAICAQUBAQAAAAAAAAABEQIhEkExBCNxobFRA//aAAwDAQACEQMRAD8AynWSUZlrmEUxIzIGwDbyi1+jOwjppstZ5VjLvVSlcHApiCD2/hFb1nlqZ9ZXXRlUgrjjtyhfVfSU6xzemlygxKFCHqBQlTvHsiOf0t+3x/E/j0fXT7//AE/N/d1olssxOliqTmRmsa9amJuuVqdmyG+k7IX0yiB3UtYx1kzNHYf4axC6N0zbLVpFJqLZ0m9CZQvlrl0M0zGjE1xiQ0hIty6TszzJtlWa8tpaMgcoEW+xvKxBJqxyO2PTv9ePDzS9kb+l5Ch2UtY7of1qo5JrzAx5mENbcLdY0dma8ktS2AJPSMC2Wcd0vYrb9vsbG0yDNZJqy3SWboCrVgVLG9Wp2xH66WC1i1WMzpyTHYgI6IECUmLmteti1e6M3f2oset2j5anR4Ysbs8qGZut94UNK92HKENf9B0kSLgd+j6TEksaPdY1O6ohlrlYLUEsgnTw5NrS6/R3ejIVsxkcaY8Ida36anWaWt4pPWcXUEVFyiqKdUG9m27KK8r8YfHrd7/xn2qzUtsr8dPExY/Sk1DYzvlMPAp9YrOr5H2qS14ftFwod8Wr0oSgUsZJIos0YCu2XxG6M+mvalSSCyjKuHjDs6vVJN8EDYVI37RWmUMkurdpeJBzIA8hX4xoNnRCKXh1gQcRgVNfg48DGLez6UVdBtWpeXSlagmta1xBFcicq5QvpYgCXQg+0QdtEricuzExpRLnROpyvK2WBIAH+KIW3Lerl2t528hCddsb/eHrXRcwOxesh345ecTDWmVdISbU8ic+/lthvofU212shpSKEPrOWCkcDdqw4qDGj6E9F1nlkNarQHbO4rBErTHAGuzO93Q9sXtnE6VLEqUzywXoSxqetVyR33RSEX0HMnsDZ7NNu0p1UmMCa76R6EsNjsEj9mLOpG2qVwyxOMPH07Zl7VokrurMT6xUsc1V1btkuW6PZZwqysCUYDAMDmBvEWqVoW0YVkzOzTLgIu/9YrJ/xVn/AO6n1jp1lsQztlnHOan1iSnS9GTxZLMhlTLyooYXTUES0BrQbwYoOtOqdtm2hmSyTmBUY3GphxNN8blL1isZytVnPKbL+sLppaznKfKPKYn1h8oJO9edLJqHpEOCbHNpXaF7sKxP6R1Y0iZik2aYRdNSuOJCjxBQnL143VLShyZTyYQorDZBsOPOI1UtiP0hsdqJvMCejYkqVwOApnu3RYtF6EtIkhTZ5wPSsadG1aUWhyywMbb3Q10nblkSzMetBQBRizMTRVUbWJwEKxkmuGrlonLLCyJxoTW6jHMDhFbGqdrVSv2e0UrX9m2fcI3uy2dyvSWkgGlejB+7ljOhPrkDNjhuAit6Y9IEtCUs8vpSPWxC/lABZh3AbiYfkZjPNYrDNSxSQ8t1pMFQVYU6j51EUKyKgmsBmMa12HONjka/WuYAyJKYEVoF2HLtTRX+URukGsNpb+1WU2aYf9tJBAJ95MmHIseUGNS4q9k0raWl3ummAGrAknrGhU47hQwnK0lbFJK2hqtmTdqcLoxoTlFi0xoVpMqSqGWZdSEmrirVOH4WxPVzhhP0dPQgGegrvOA8Fzi6ntzuu2W22uYrrOmX0ABHVUUOOOCiJW3yWOj5tATU7BxURF2FnQvWcszAZA4Z71H6ESumpx+wPxIy/GIjPg3sdm+7So9UfAR2JHRsmsmUd6L/AAiBEwxSbpGbNPUAQAAELgCd/fDS0Xx2mJ7zCmjgbx5QfSarUUJOG6kEmO1tt1Kej5Q1vkqa0a8MCQewxzHKNG1ssSi26KShK/epiSTQKuZrU5mMj0VbJsmYsySxV1NVNAaGhGRBBwJift+nrbOMmZNmtelluja4i3SQKkXVGymcbnLrGbO2iaxWQJbdFqmCgz0AqfWljaeZiE9IMgSW0eRfN2a/arWpeS3hFUtOl7S7I820l2SpQlsVJFDSmWEMdMaWnTRWbaHmFTVQzsbtSK3QThkPCK8mZGn6+yzLSzm8xDW6XW8xIoRMqBU4DDZCfpMnmz2aQEAAMxlI4MhJx7jGVTtJWiYAHmT5gBDLed2AYZEVOBxOPGDzLRPmU6XpZlMr7scfzZQWnxSGh7VLM6V1bpvim7OLr6RZIaRZTWlGmjzEUPR6UmISgWjCnWqfKNF15A+zSSQDdmtSuQreOW3KD00z9tHuAGNPdFcTxpu4xcLHYLD0K9JKa89an7zE0G2uw1pSKjIV5kxVQM7saBVBLMeAGJjRLHJ6OUkpws2aK9QGqIScQ7jtHKqoebCGQcriETVWyzATKRgqzADMZ3CBKqWFScWoWoq1OESWjtAyJJb7PLM1rxIecKqm67LJphve8dtBEw0t7ovhXpko6oVfZQLRVHAYc4TOlVoVAIIHYAx7ht7o1jled9Gk3RTOb0+azE5gE48zt8oCtIk4Ii14AV72hjaNKM5p2Ru298NZbgEE0pGmdp5adJs2AAHIRFzq4k4mDSmLE0GX6EObNY8y5/XPZ8eMFpkRjSXbAZ/rZ9aQ0tOrZPWZyTuwMWYsq4CC9LyjN7bnSuaH0JLc3WLV3Cgr3gVix2XRsmVgktRxpj3nODSHUG9RRTGuGHfEXatKs7XJClmO2lfAfMxfCttStpmSkFXujux7hnDaxaQaaSLNKmN71Si+NY7onVo3hMtLXm9iuH5jt5DCLQCAKLQAbBgPARL4NLDYrccWtbyh7MtnY/vMaeUXLUmwPNbpZ02bOWST0ZmtWs0ihYCgGCnd60VjpncrLTF5hCqOJw8Iv2mrWmjbAbpFUW6nvTWrjTneY8ozjc+Fc170402YbLKaiL+1be3s8hu2nlFdlSVUUXv3niTEfouYSt5qhmJJriT+vnD9XjUYtR2hLcbLamGwNUD/AJcyvwe95RZHoxbAUJPV2UOzlFS1ilkPKmDjLPf1l8Cp/eic0dab8tW3jHmMIqXbO/2eaZVA0ifiJbYpeHaThhQqRiNmUJW3V/rF0cmUaDr9uWwr1WIzzNG2wnrMP7OXrQy2ExTxU4043b0Tep2m5U6aZObPKN9aYVW7t72jHLhOWa1txXpVlCFgLt0jZ+uIg+sZpYObD/8AT+UPdMaCazzHFS0tiCh2rvU8t+0Qx1oT+xIN7r/ETD7EmTE9odP7PJ/6SfwiBB9G4SZQ3Iv8IgRrGWIdAQOqJY44kwtZdGXiC5rThhDL7Sd9MvnD2RpItRAMwQCK4YGMOoWiVKXqrWu0g/CGvRS+JPEkw3xIH6ML2OSpYB2CgnEknAbTQYxIaWi+qgPdD6x2KY+KSzTeAaeIGESNnnWZKAOrHAXVlM10KSQatRTWgJFcaw405pnpkVZZagW6zHBjjsArQf6QhAWw3Ki8CwOIGQ31O/lDTpzwhxNsigVrgO88obgExEpZiby1rmNnGNW03ohbTZl6RujlpNvNMJoB1SMqVYm9QKMSSIz2To8SKNPNXzWQCQ28Gac0X3R1j7ucaNqxYzaklzLVaZZpW5LDIAldgRcjTaanzhkY5XOzfQOhQay7LLMqWcHmsfvZg95vUQ/+2veTFmTVvo1pLdR+X+cTcuzKigKBd2BcoiNNaaSSDUgsNlcF/EflnG3C8rUVpvR7y0vX1FcBibxPAU84pekFAatSTTMnGo4w50jpvpiWv15beAAyERiymY3QMfGndtbhsitPGV1bSzMARf45N47uJh2tmAzNf1v+kS+jdV7Q1LssqD6zm7Xia9Y+ESX9SJ5zmShyvk/ARlrpX3cKoA240EdW0dUCgr3HPuhbSuiuianTS3YZhbxI5mlO6sR11u+IlJrwyt+kVlCrZnJRmfoIJpG19EuVXOQ+Z4Qrq1q001untIJBxVDm24sNi7ht+JWpCehNFWi1npHJlydmHa/CDn+I+cXCyWCXIW7KUKDmdrHeTmYel6DhDSdOjMaojPBOkpCLThxjkizPPmy5ErtzDSvsrmzHgBU90dIx8rn6N9G9I72th1VrLlcT67f4e9t0QHpR0obTaxZZcy6LOAWIxPSGhOFdi0Fd96NIt9plaPsTMBRJErqj2iBh3sxHeY852nTDXy6k3phZ3dwQS5xOG6lYy36W+yrdABJam05nwhZXhjoZHmgFL0xmFaAEkYAHADftptiStGjLRLBZ5E0AYn7tj5AQsYq2tenOsJSjAEFuYIYUPcYc2DTiyUKsCTUlSMQMN3h47Ig9LATJ5ZQammBGIwxqNhiy6qakWm10ZluSvbfLuGbd3iIGs6Qtqtc21tdobtcBmTw/kP5xoPo81HnSJy2m0G4QpUJ6zVUrVh6uB54ZRctAasyLIB0a3n2zGpe7hko5eJh1pG2BRTbuERRutF15JG31d9QRT5+MZ7rUx+yyh76/BjF7oXJLbsozzXo3UlptD/AGJLDZ5wCKL2Sgdlt2+OwJMslQcMht4co7B5NYwsDqk+X65w60XdvdbtVFMd+cNQucHs4o6/iHxgQ9rlqt26a1rUVBplCAMCbLox5n4wFUxIYTDsMHWZsxEBX2YY4UA8OMaXqT6LHnXZtsvS5eYlZTGHvewOHa5RYlL0BoC0W6YJchC1O0xwRB7zZDlnwjYtXvRZZ5Mv7yZMaef9qhC3N4lgg0PvHrbqZRdtHaPlyEWXJlrLRclUUA/nxh2BDqZvbfQ/Z2rdnOPxoj+YumvGK/pD0ITD+ytMuu51cCnix842oCDgQamL2bUnTclQkuchRRQBJxAA2AK6ig4AxD6S1L0q2DyZjDg0s4/lapj0Hdjl2HRkeZ31Vt8v8A3aeOUtj/AArEvo/WC32UUWxSlptMiaGO+rF6mPQQECkWrIwa0elC2AilmkKNt5nJ/jERuk/SLPm9Wcolr7CkqCOJxveNI9FNKBzAPOEJmjpTdqVKbmin4iLR4R5tTWKUf9RCr6ZW71MTzHjnHoCdqtYn7Visp5yJX+WGz6jaOOdhsvdKQfARavGMQ1fSTe6We4LVwU4iu87+Aiz/ANMSj6wjRD6P9HH/AHOUOV4fAiCt6OtHn/dh/wByb/niOM5bSKHJhDeZaxtb4xp//wDO7B/7JHKZM/zQQ+jawH1Jg5TH+Zhlg8WR2m2D1TXjsjUfRvq0ZEs2icPvpowBGKSswKbC2BPIDfDrQuoVillZvRs5DEpfcstLxuG7kcKHGsWi0Tgoqf1xhtWYzn0tWy8JVlqaH71wDjdFRLXxDH8i74yObJDrfDKhU3qAGp7Q7ROOzwic09rGJ9rmTmqUZzSmfRjqrTuAPeYrhlzLROuyJXUFTtOGNWJOFBnXIbTAu9bt6LrDLs9hlEduaBMdmpeN7FQeAUgUi3/bBvEZHoTXORJlSpLMxZQsrqqzBmFFF24DeqRhTPZFotVptNB0ch2J3ggDnUiMNLRbZNmmkGbLlORiCygkHnCvSgjqnDZ3RR1l6QIJmdFKGytK+TP8IfSrU7KsoEVpViKgE5k4nARqCpXSGlQuCYnfsERlkYlqtTHa2zjCEuXvhQmEHaYipxO2M91y6lobqEhlDVotNqnrE+7ujQTNCpUxQteULvKZJRmEoRUE0HWqMiB6x2wUxFytamVQvRDAAYzhsw9iBEZ/Rto/4VfEf54EZaxTbkBZeMXqXqG3rTlHJSfiRDqVqTJHanMeV0fWNZRsUC0yDeYgbT8Y7YNGzZzrLlIXdsAo2+OAHE4RoP8AVuz0YokyZd7TEm6NmylccPnFs9G+hFVmmBFAGRFaljkCTnQbMqtD4rSmoHo6l2QLNnUmWjOvqy+CV2+8cd1I0BVjqiDiM6QAjscgyCBOqsHgQIk7AjoEGAiQoEdAg92CsIk5AgsHCRJyDBY6I7Egjscgc4Q7CDG/+D+P/wAfjyz4Tfz7G72ufu8NvLM5MMg11miva3S5s2y2hJP7VpThPxFSAIsBWsFCBcYQxjVj0TTWAa2NcX2BQue7FV2Z1PARf/6uWeVIeRLlhUdSr+0wIp1mOJOOG7ZFimTBDO0uAKk4RJlOpuqs6VbWeelEk3hLc0o7HAMorWl2v73CNHm6RCimZ3fWGFst1cFy3w1liDUXnTi5qxr8oCt1CC23BQPidu2CEQCsSFvQS/BwgjqgVyi04o3pf0syWdJCGhmVL0OPRrmORJHcDCWps4tYZFT2QQOVcP1wjmtllS0va3NayrsldwIl9IT4vSHWptjZbFIDU7Nd2ZJHfSkZ5NT5P4EObg3r+u+BGW1Xm60BaFbOxr7Tov8AChhfR+m50+YEaWkuWQSxvOzXQCcDUAHuiC+0c/CJ7VzRcxpZtNPu71ziaA3m5AgDnyhvKyWs5Fo0LKmtZ3QqBemdVQFBuilADndPHdFw0b0cmWEIMumZYUUnabw6vnlSGGhNGXW6RgCaUTghA+nmYnkEdLWZCqUIBBqDtG2OkQ2Njl1qFuk5lCVJ5lSCe+CPKYHCY/I3T5la+cZJ2orCsNEEz2lPND8Q3yhZTMHqIeTmvgV+cCLhYOBCAtJHalTBxoreSMT5QP6SlDtPc/6gKfxgQo6Cx2E5VoVuyytyIPwgxiTtY4RAgQJ2OVjhhlpLSkuQBfPWbsooq7cl7xicBXEw4D6CzZqqCzEKozLEADvMV21aQtLjq3ZAOQpfmnyur4GGEjRsuYQz35rAVLTWvEA5dUmgruAEanCs+UTNp1ssyg3WM0gVPRqSKfiwXzh5Z7Q0xBMmp0S5hGIrvBfYD7uPHhWrXo0vLVJKuCHD9IKjrKcMcMAdnCFpGgy37Z3mke2zFQeRNPCNeA8kladY5daSlac3u4J3ucPCsd0RpCa8wrNVFqpZQtcACBiTnWu4ZGG860yrODWhIFSNgA2nd8YeaClNdM2ZXpJtGofUQdhOFAanixhskEupUQUoMawhaLWqdo47hnDGZMmTQfVTcMz3xhpzSGkEXBRVoqel7VPmNdSigipmHELngqbW4nDnEzPKDAGGUwwI0ssm6oWpagpVsSeJO8w6VqQmY5ASpeCs8EjhMBdDQdDCFaQy03ajLss+aMCspyvEhTTzpEkBXpZLmnVLPNZ8MXY9UZ1Jpu3RM2KTSWi7lA2Uy4fOIubYeoqyrvRJJ6xxrfCKerU5Mb55jlEuuzZTKLkeJYId4jkEv/qv84EZxpmyaMtbYCzuPxFF+LV8o2PVTR9NHypL4ME6w3MSWPmTFbqWZRmCRWtajGLXJa7Sm6EUs9uSyyVM1gktbq3zgoJwFTsqd++JGzWxHAKsCDtBqD3iI62WaXaJEyzzR1JilT37QdhBoe6MW0xqjpPRbF7M8x5IymSScB78nHHiBTjDoeggYbWi1KlWcgAbTlGEaH9Llrl0E1Zc4bfUf6Exb9YtZTOsUq2SkvS60eWdz35UwGm40Fd7CNSaLcaLo7Tkib2HrxutTxIiaVhGB2jSVmkSVlsbShWajIJdzApKJBDsa0fpya0JqOUa5q/pUTZEuYRdvKGI3EqCR5xq8ZmwSrBejoaGqWld8KCaN8YLsyzI3aRG5qD8RCY0fK2S1H4RT4UhUON4joaJEfsKe/3TJg+DQPsg9qZ/3H+bQ4ERGsWmhZ06ovTWN2Wm9jlXht5AxIlpe3dERLRnac/ZUsaKPac7Bw2+YYaOsShi7OZk7C8zOqk0rhwA3Cg84V1f0S1L0xiZ00XmYjEKeGzYANgoNhhzN1bs8sMzkj35jXttagE0rUxrcGaEqfKM1ZLG6zA0BUEmufWJKmoGY3UhppbTKSRMC1Yr1atQAscNgxpUZRGpLldMXkXmKJUChNWqQHNOdaZjA4Vjk6wlpVxg2eOBBvZlr1KZ5HlDtHQ2reuQr0douBaG66qQQ2ZBArXImvDbDm26xKzlZTGoIyyoa0Yc6RWJGrVmkuJlotCuoqFVmUAMwpU3TUm6SO8wdrIZjEWaW0tCADOcEC7j2EOeBwPwpi8RyTOipazpt5j91LarbekmihC8QtQx404xYLVpVmwQUG/bENYNHiWipLqFGzOpOJJrmSSSTtJh/LFMx4fT/WM26ZClnk1NWxMR2uGtMqyySztdQYYdp22Ko2nP54Q9tNsCoTUCgz3DMk7qCMA1t0ubdPLsSJS1WUp9naxHtNnyoNkSP7V6WLQZlZcmUJdey14sRxYEAHujSNW9OS7ZIWamFcGU5qwzEYDbrBdF5akbeEXb0O6RKzpsnYyXx+JSAfJvKMtNbgpaCF4RaZAirPCbzaCphB5uQzO79bIMqhes5FR4AbeUSHlSy2LYDYv14+Qio+kXWSUsl7KrVmvQELjcW8GN47CQKUzxiJ1x13mPelWOoGTThmeCbh73hvihWfR85mwluxJ84U1/RNopZlqcZol0puFWPgooeJiRlPljj+t+MVHVbR01RWcTgKIhJ6oJqaDZUxabKl3eOdPLbFVC9H3/AMf+aBCvRNu8mgQNaZyq3lxriMRFrBitWFl6TcQGNPynHjFjVoIacK0NZWscgOZYny7wzF4eG6vCOWylxgcRtGygIJhvP1bsjChs8r8qBTjicVodsMZF05qnYLaKzpIDn/ayuq3MkYN3gxH6B1ImWQTJUucJ9mepuOAJiEihpgVcHCoIG+D/ANTpS4yJs+RwSYaeDVrBjYtISqdHaZc4VynJdNN95M4Qj5+pKvMVpl4hMFUIcBgBmx2ACprlFc151gtFPs1lkWhJaVDOJT40PqmmP4vDfF5GnLfL/aWS+PakzQf7rYx1dfZa4TknyT/zJREVtqxh8vSduTKZaxzDn4w8la26SXK0Wnvlg/ERulm1xsz9m0SvzEL/ABUiUs+kw4qrKw3qQR5Rdphdl130v6rzX/8Ark/BYu+pmkdNWmYpnASpA7TTJRVm4IpNa8SKc40MWxv0IN9oJ2xai6EqNrH590VPSuibW1qWaqLMVALtXCi8Sb9duVBgMqxZ0mnYY6ZzbzDLgs0z/t7kVl2dKbROmE8qLLHxhC0aItDmsyfJXgELYf8AyN8oeTXJ2nxhuUi8qsNRodFJP2uYpIoTJSWpI3VKtTupCczRFmJqyz5x3zZ8yneqsFPhD0S4VEuLajWx2GWh+6kSpZ3oihv3qV84kJdjrifODSCBAtNqu1AzMIITCFhs8ysEd4TLwJTPSnpW5IEoHGaaHf0YoX8eqp4ExnGg9FGeasaKTdUClWY5KtcK0xMSfpDt5nW1kGISkscTm395qd0L6I0S50nYJIr0csdIaZVS8zk8yFHeIiZ6wav9AGpXq4OpINBkSCAMtsM/RepXSFNyOPhFx0s4mvMBxvlq8mJisejWT/bZrn1ZWPNiv0MFLVXmQkWJwEJywWxyXfvhppnTcuzJjix7KDtN9Bx+cCPLVapchGd2CgZsdp2AbzFD03puZajdWqSfZ2txY/KGOkLdMtD35pFB2VxuqOG88YFma6ahSRxwHls5xbiOrFo3f8K/URN2ayEUouG+vyGHlCejxfGRHJcO5hjEpJXHZ8W88YNOOy0alBjv9X4GvlDtAVyOJ2KMfE0rHQnf+I/IwcLXI18QPmIiLfm+/wCf0gR0S23L5QIkLosEzghGDKwqMh1TmBEja2rSmB4REWK0dHNQ1qK0pXEA4HmMdvnFjXR7MTlTfFDVP09rsLM3RTkZg6NddaVByxBzGIyid0JrvZbSbqM6vSpV0OWFesKimO+K3r/qi88K0si8laA5EHMV2ZCMqttkmyGuurIwyzHgRn3GNRjXpmTPVuyytyIPwhSPONg1stMqnXvgZB+tTvziy6M9IzjtPNXHPCYvgeyO4xJtMAjZsjP9GekVXoC0lzlS8ZZr+b5AxYJGtsk0vB140qviOW6IlNO6vWeZLmMZShwjkMoumt00Ju0rjvin+h+YSbQ5OYQd/XMXRtYbLMDotolXih6pYBqXa4q1CMDFd9F9gEuzhsavRjXlhEF+Dx0zab4QBjtYEeSZtYOzQxlvjCzTDEh2eCh4RaEnlA7/ABMSOjMgj25FzdRzIir6W0eZs9ZSGhKM3aIFchUg/wAt8Q2jdEzVs84tZzaZ6lgt0m7gxUGlQTShyG7KLcM460KVaFYVUgjeIRmvjELqbKK2VaihLMSNxwBHiDEmxjTNdd4bz54VWY5KCx5AVPwg7GK/rxaujsNoORKXB+chP8UQZRoy0h7WsyZmzlubtUjzPlGg2LSCyhNcKDMMsojYVAYi9TwB/LGdaDs6vMRWr1piKKCpBLZgbxn3Rodus3QO0ssOkVgwfAAA4ZMKYXqnvGyKFE6vK04WibQgBwFvArVAuYJoDU1yxh1qHY1EuZMui8zEE7SAzUrC1stjPUs5YCp4YcNkVmx6bmLZxJli5XFn9Yg7Bu24wVLXp/WcSqpLo03L3U57zw8YpyrMmOXYl2ObfrZwEHslgrviVstjGyhPu1B/XfBSTs8oL2qVOxTUn8u2JSy2baJY31Y0PcBXzAg8ixEZ3abKgfEUp5wskvHBSeZqn975CM61hRJ1TTrcqCn76mg7zDhZt0dbq14givkTDVXUYHBtyVr3LDmQjV6qilMb+Df3YiXQ1PZJG/D+FoN9qBNASx9kA4cyMB3mECLx9Y02A3l7zh5mDzbPVaN1BlVHIp8B8YkdC7u/ggRFiwS987xnfIxyBFjIunqVuexQAD8O0csuUSWjNaFTqsbyjDCpYU3gYxFTkAJJ61d5rTkD8Iaz5tRgwpspDOk0KTPlThVWERuldX0mKVdFYHYQCIzSfb2ltVWKNsN44/rdEpo70gT5WE1RNG8YNTlkfKNRk2016M0NTJYyzuPWXzxHjFM0lqdapVfu74G1MfI9aNk0brzY51AzdG26ZhjzOHnE4LLKmCqspruMIeYpssqaMCCNhFD4NBpFpeX2HZPwswj0ZpDViXMFHlqw94A/GKtpH0aWZqlUZD7hI8jUQJkjaUmHtEP+NFbzpWLDYfSJa5YArLIHu0+GES1u9FrD9nN7nX5j6RCWrUC2Jkqv+FqH+9SFJ6zeled60oHkw+kSEr0sj1pL+A+sZ7P1dtadqzzO5Q38MMZlmde1LZeaMIk23Vv0hSbVOWVQo7ZXhStNla50xi7Xo8v2G2GVMSap6yMGGJzBrTvy749J2C2LNlJMU1V1DDkRUfGCk8vQKwlegwMQVPWGewnNdahCAVrSgNTmMd2UIztPt0arKYdW7s3AVYlaNUkVzEVrWy0MdIMHr0SstRsPVGJ74fWy3ymBDX6gHowrC6Gui5hStO3XHdxMKi+6H/8ATyzvWviSYWYwSxyrkmWnsooPMKK+cBjEBWMUj0q2m7ZUT25o8FVm+IEXN3jNPS3aTfs0vZR3416qj5xIPR1aUky5s24rTg92WWAIQFBVueOHfD3TCibZprMalw+NcnUg1rvqD4xU9D6S6GzTyO1eF0cWFAeQu17otmhJZSTY0mDGqu4b33DGoPBodRraNHGzWQhyTMMtAQdjzQDd5gMR3RCWdWXsoaDaQf15xYtcrQ060FExusZj82wQcwMe+OaOs5ABpVuINByJp5Vg5GC6LW8MZZHEUofH+cSayWHau03H6/yg6qqiri5vYHCv63iFlXIqA4OZIphzIx7oy0EqUa1APNsvrCzINoxPs4E9wjl+mZK/iy8fkDCyGvqnmMK9xoTASEmU3sCnvUr5fOOTQKit6vsjrL3jZzwhxMcVxelclbAnwxPnAlD3GTdTI92YHMCJCSprY3lAp7Joe8ZeZhKRbVc4BmPvKadz9nwhWZKU9sh65Cpp3KMz5wd13MV3XhEhum4HxaBCYknj+9/4x2Ioq0zHByRQfXxah3HAU51IhCdZ8zUknOgoD4RLtLY+rTfU/TOGbSymAN4VxXao90VOHA926IK7abNmLo/Nu+nfEBPlTchXuy8f5xerXYy2F3DeTTwpjEZMsjLg5B47e9fn8IQp50e5xJp4mFbFPm2c1lTZi02KTd/dyicbRZBJW9U+1l4HGEptmp2qA+R5GNQJDR3pFtsqga5MHvYHxGHlFksHpYknCdJZTvWjDyofKM9m2PcK8NndDZrMMcKcDEG22HXGwTspqg7mND4NQxLqsl+y6/ryjzm1n747JeYmMt3T8LEfCJPRv9FqcqHkRBH0FX1Ywiza222XlPY/iCt8RXziYsnpOtq5iUw4B1PiGp5RYmpT9U0bOUp5qPpC0rRxkKqBaKMgBgOEZ9ZfTBNHbkn8syv8SxK2f0vyz20mrjtCHvwgxLiss7ocSrIx2RB2XXdJoBSYpr70sHwrWHi6aLesf3h8jFiNtLagy50xnM1lvYlboNDQA0NRugti1GscjrEvMYZBiKcMBjTvh79rrtPj/OAZ4GZA5kQopNaGzQz0jp+zyhV5yDgCCf3RjFN0x6RgKizSSx9uZgv7oxPfSLEvLEAVNABtMY/6S9LS59qTonDrLl3SVyvFmJAO3C7lEXpnS1rtX7WaSvsDBP3Rn31iI+xsNkSTOr+khJmVapRhRwCa0zBwIPgdpi16R0/IUBkfpXp1R1s97E4nlnFGs1hmsaKhMWvV3VxVYNaSA1eqhyrsxyY8otR9oWykgvNr0jG8xO85DdE+Aw3Eb1pe8CaefdCryJguhFW7XrFhjd91ajHnSFks0talm7jgBuAT/WM2tGUoy2aqt1xh1xWhGdAaEd1IXLTr2IAX2kF494OI7g0O2NVwl1HvCgpvC0qeVI5IlLQlnqNoxUDuJr4mBE5Mtc1IY8TUjhXZypCpmGtDVRvpX+9s7xAm40CSqj2uyByI61OKiBKsVRSZMLj2QaLTjjePee6IlJW9br8a4+OI+EAOzCjHozu4/iy8PGEpjIuCId15QVQc2pT4weXLcgX2Db7uAI55nyHCJDKl2tFrvIOJ53jXzMEarYFgK+rtPCp+kFmMB2AScuqQFHMnqj4wqLGWH3hr7oHV79reQ4QEj9iX2R4wIcESxheA/MfrAiTlost4ZkHMHceWRhspPZa6p4ZNxH02cYECECWixEgEMajYeyeBAhnMnAAgSiGGagCo4ima8YECJEDZ2YBqEb0IAJHA5g/rCGz2QHsrwJOBB3GuMCBDAYzrGwOIw23cSPHMd0IzLCDiOtuOfmcBAgQg2n2MjZQb86cwIZzLDjjieH0GyOwIQReyU2U54QjMsVM8PIQIESJNZhlTOCfZDAgRIT7NXDODrZj+s4ECJD9EdpPnXyhVLOTnlxzgQIkXSwDPLyh1KsJ3V45QIEIO5Oiandy/WMPbNo0br3EDDzw8CYECAxL2TR9MRReAy7/5Uh2ozVgGO0DHxBy74ECM2tFrOG33R7Jx/wBO6HLTVwDjPIDrV7s++nfAgRVDK5BoMBuY1P8ALvJjs50NDMAwOBONDsocwYECBCiY47FSP+ZWvdhXxgsx5bj7xbppS9u/OMhzpHYEBEkM1AJRLqPWfKnBwOt4HnBpqVwdSuPcedOqeR8IECDUPLtmN1aPTA3fV4E9mvDAwWaUPVJMuuypWvAbD3QIEKcFmG5P3B9YECBBpx//2Q=="/>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7650" name="Picture 2" descr="http://2.bp.blogspot.com/_XgDa8ZPZLT8/SPyObRXulHI/AAAAAAAAABI/WElrwrYw250/s400/roles_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3990" y="1676400"/>
            <a:ext cx="4223004" cy="5181600"/>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2"/>
          <p:cNvSpPr txBox="1">
            <a:spLocks/>
          </p:cNvSpPr>
          <p:nvPr/>
        </p:nvSpPr>
        <p:spPr>
          <a:xfrm>
            <a:off x="517525" y="381000"/>
            <a:ext cx="4911725" cy="609600"/>
          </a:xfrm>
          <a:prstGeom prst="rect">
            <a:avLst/>
          </a:prstGeom>
        </p:spPr>
        <p:txBody>
          <a:bodyPr vert="horz" lIns="91440" tIns="45720" rIns="91440" bIns="45720" rtlCol="0">
            <a:noAutofit/>
          </a:bodyPr>
          <a:lstStyle/>
          <a:p>
            <a:pPr lvl="0">
              <a:lnSpc>
                <a:spcPct val="110000"/>
              </a:lnSpc>
              <a:spcBef>
                <a:spcPts val="600"/>
              </a:spcBef>
              <a:defRPr/>
            </a:pPr>
            <a:r>
              <a:rPr lang="en-US" sz="2800" dirty="0" err="1" smtClean="0">
                <a:latin typeface="Segoe UI" pitchFamily="34" charset="0"/>
                <a:ea typeface="Roboto" pitchFamily="2" charset="0"/>
                <a:cs typeface="Segoe UI" pitchFamily="34" charset="0"/>
              </a:rPr>
              <a:t>Bài</a:t>
            </a:r>
            <a:r>
              <a:rPr lang="en-US" sz="2800" dirty="0" smtClean="0">
                <a:latin typeface="Segoe UI" pitchFamily="34" charset="0"/>
                <a:ea typeface="Roboto" pitchFamily="2" charset="0"/>
                <a:cs typeface="Segoe UI" pitchFamily="34" charset="0"/>
              </a:rPr>
              <a:t> </a:t>
            </a:r>
            <a:r>
              <a:rPr lang="en-US" sz="2800" dirty="0" err="1" smtClean="0">
                <a:latin typeface="Segoe UI" pitchFamily="34" charset="0"/>
                <a:ea typeface="Roboto" pitchFamily="2" charset="0"/>
                <a:cs typeface="Segoe UI" pitchFamily="34" charset="0"/>
              </a:rPr>
              <a:t>tập</a:t>
            </a:r>
            <a:r>
              <a:rPr lang="en-US" sz="2800" smtClean="0">
                <a:latin typeface="Segoe UI" pitchFamily="34" charset="0"/>
                <a:ea typeface="Roboto" pitchFamily="2" charset="0"/>
                <a:cs typeface="Segoe UI" pitchFamily="34" charset="0"/>
              </a:rPr>
              <a:t>: </a:t>
            </a:r>
          </a:p>
          <a:p>
            <a:pPr lvl="0">
              <a:lnSpc>
                <a:spcPct val="110000"/>
              </a:lnSpc>
              <a:spcBef>
                <a:spcPts val="600"/>
              </a:spcBef>
              <a:defRPr/>
            </a:pPr>
            <a:r>
              <a:rPr lang="en-US" sz="2800" b="1" smtClean="0">
                <a:latin typeface="Segoe UI" pitchFamily="34" charset="0"/>
                <a:ea typeface="Roboto" pitchFamily="2" charset="0"/>
                <a:cs typeface="Segoe UI" pitchFamily="34" charset="0"/>
              </a:rPr>
              <a:t>Quản </a:t>
            </a:r>
            <a:r>
              <a:rPr lang="en-US" sz="2800" b="1" dirty="0" err="1" smtClean="0">
                <a:latin typeface="Segoe UI" pitchFamily="34" charset="0"/>
                <a:ea typeface="Roboto" pitchFamily="2" charset="0"/>
                <a:cs typeface="Segoe UI" pitchFamily="34" charset="0"/>
              </a:rPr>
              <a:t>lý</a:t>
            </a:r>
            <a:r>
              <a:rPr lang="en-US" sz="2800" b="1" dirty="0" smtClean="0">
                <a:latin typeface="Segoe UI" pitchFamily="34" charset="0"/>
                <a:ea typeface="Roboto" pitchFamily="2" charset="0"/>
                <a:cs typeface="Segoe UI" pitchFamily="34" charset="0"/>
              </a:rPr>
              <a:t> </a:t>
            </a:r>
            <a:r>
              <a:rPr lang="en-US" sz="2800" b="1" dirty="0" err="1" smtClean="0">
                <a:latin typeface="Segoe UI" pitchFamily="34" charset="0"/>
                <a:ea typeface="Roboto" pitchFamily="2" charset="0"/>
                <a:cs typeface="Segoe UI" pitchFamily="34" charset="0"/>
              </a:rPr>
              <a:t>dự</a:t>
            </a:r>
            <a:r>
              <a:rPr lang="en-US" sz="2800" b="1" dirty="0" smtClean="0">
                <a:latin typeface="Segoe UI" pitchFamily="34" charset="0"/>
                <a:ea typeface="Roboto" pitchFamily="2" charset="0"/>
                <a:cs typeface="Segoe UI" pitchFamily="34" charset="0"/>
              </a:rPr>
              <a:t> </a:t>
            </a:r>
            <a:r>
              <a:rPr lang="en-US" sz="2800" b="1" dirty="0" err="1" smtClean="0">
                <a:latin typeface="Segoe UI" pitchFamily="34" charset="0"/>
                <a:ea typeface="Roboto" pitchFamily="2" charset="0"/>
                <a:cs typeface="Segoe UI" pitchFamily="34" charset="0"/>
              </a:rPr>
              <a:t>án</a:t>
            </a:r>
            <a:r>
              <a:rPr lang="en-US" sz="2800" b="1" dirty="0" smtClean="0">
                <a:latin typeface="Segoe UI" pitchFamily="34" charset="0"/>
                <a:ea typeface="Roboto" pitchFamily="2" charset="0"/>
                <a:cs typeface="Segoe UI" pitchFamily="34" charset="0"/>
              </a:rPr>
              <a:t> – </a:t>
            </a:r>
            <a:r>
              <a:rPr lang="en-US" sz="2800" b="1" dirty="0" err="1" smtClean="0">
                <a:latin typeface="Segoe UI" pitchFamily="34" charset="0"/>
                <a:ea typeface="Roboto" pitchFamily="2" charset="0"/>
                <a:cs typeface="Segoe UI" pitchFamily="34" charset="0"/>
              </a:rPr>
              <a:t>anh</a:t>
            </a:r>
            <a:r>
              <a:rPr lang="en-US" sz="2800" b="1" dirty="0" smtClean="0">
                <a:latin typeface="Segoe UI" pitchFamily="34" charset="0"/>
                <a:ea typeface="Roboto" pitchFamily="2" charset="0"/>
                <a:cs typeface="Segoe UI" pitchFamily="34" charset="0"/>
              </a:rPr>
              <a:t> </a:t>
            </a:r>
            <a:r>
              <a:rPr lang="en-US" sz="2800" b="1" dirty="0" err="1" smtClean="0">
                <a:latin typeface="Segoe UI" pitchFamily="34" charset="0"/>
                <a:ea typeface="Roboto" pitchFamily="2" charset="0"/>
                <a:cs typeface="Segoe UI" pitchFamily="34" charset="0"/>
              </a:rPr>
              <a:t>là</a:t>
            </a:r>
            <a:r>
              <a:rPr lang="en-US" sz="2800" b="1" dirty="0" smtClean="0">
                <a:latin typeface="Segoe UI" pitchFamily="34" charset="0"/>
                <a:ea typeface="Roboto" pitchFamily="2" charset="0"/>
                <a:cs typeface="Segoe UI" pitchFamily="34" charset="0"/>
              </a:rPr>
              <a:t> </a:t>
            </a:r>
            <a:r>
              <a:rPr lang="en-US" sz="2800" b="1" dirty="0" err="1" smtClean="0">
                <a:latin typeface="Segoe UI" pitchFamily="34" charset="0"/>
                <a:ea typeface="Roboto" pitchFamily="2" charset="0"/>
                <a:cs typeface="Segoe UI" pitchFamily="34" charset="0"/>
              </a:rPr>
              <a:t>ai</a:t>
            </a:r>
            <a:r>
              <a:rPr lang="en-US" sz="2800" b="1" dirty="0" smtClean="0">
                <a:latin typeface="Segoe UI" pitchFamily="34" charset="0"/>
                <a:ea typeface="Roboto" pitchFamily="2" charset="0"/>
                <a:cs typeface="Segoe UI" pitchFamily="34" charset="0"/>
              </a:rPr>
              <a:t>?</a:t>
            </a:r>
          </a:p>
        </p:txBody>
      </p:sp>
    </p:spTree>
    <p:extLst>
      <p:ext uri="{BB962C8B-B14F-4D97-AF65-F5344CB8AC3E}">
        <p14:creationId xmlns:p14="http://schemas.microsoft.com/office/powerpoint/2010/main" val="3263282371"/>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AutoShape 2" descr="http://studio-creator.com/blog/public/html5.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28676" name="AutoShape 4" descr="http://studio-creator.com/blog/public/html5.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7" name="Content Placeholder 2"/>
          <p:cNvSpPr txBox="1">
            <a:spLocks/>
          </p:cNvSpPr>
          <p:nvPr/>
        </p:nvSpPr>
        <p:spPr>
          <a:xfrm>
            <a:off x="152398" y="2286000"/>
            <a:ext cx="4114802" cy="2590800"/>
          </a:xfrm>
          <a:prstGeom prst="rect">
            <a:avLst/>
          </a:prstGeom>
        </p:spPr>
        <p:txBody>
          <a:bodyPr vert="horz" lIns="91440" tIns="45720" rIns="91440" bIns="45720" rtlCol="0">
            <a:noAutofit/>
          </a:bodyPr>
          <a:lstStyle/>
          <a:p>
            <a:pPr lvl="0" algn="ctr">
              <a:lnSpc>
                <a:spcPct val="110000"/>
              </a:lnSpc>
              <a:spcBef>
                <a:spcPts val="600"/>
              </a:spcBef>
              <a:defRPr/>
            </a:pPr>
            <a:r>
              <a:rPr lang="en-US" sz="2800" b="1" dirty="0" smtClean="0">
                <a:latin typeface="Segoe UI" pitchFamily="34" charset="0"/>
                <a:ea typeface="Roboto" pitchFamily="2" charset="0"/>
                <a:cs typeface="Segoe UI" pitchFamily="34" charset="0"/>
              </a:rPr>
              <a:t>Video </a:t>
            </a:r>
            <a:r>
              <a:rPr lang="en-US" sz="2800" b="1" dirty="0" err="1" smtClean="0">
                <a:latin typeface="Segoe UI" pitchFamily="34" charset="0"/>
                <a:ea typeface="Roboto" pitchFamily="2" charset="0"/>
                <a:cs typeface="Segoe UI" pitchFamily="34" charset="0"/>
              </a:rPr>
              <a:t>một</a:t>
            </a:r>
            <a:r>
              <a:rPr lang="en-US" sz="2800" b="1" dirty="0" smtClean="0">
                <a:latin typeface="Segoe UI" pitchFamily="34" charset="0"/>
                <a:ea typeface="Roboto" pitchFamily="2" charset="0"/>
                <a:cs typeface="Segoe UI" pitchFamily="34" charset="0"/>
              </a:rPr>
              <a:t> </a:t>
            </a:r>
            <a:r>
              <a:rPr lang="en-US" sz="2800" b="1" dirty="0" err="1" smtClean="0">
                <a:latin typeface="Segoe UI" pitchFamily="34" charset="0"/>
                <a:ea typeface="Roboto" pitchFamily="2" charset="0"/>
                <a:cs typeface="Segoe UI" pitchFamily="34" charset="0"/>
              </a:rPr>
              <a:t>ngày</a:t>
            </a:r>
            <a:r>
              <a:rPr lang="en-US" sz="2800" b="1" dirty="0" smtClean="0">
                <a:latin typeface="Segoe UI" pitchFamily="34" charset="0"/>
                <a:ea typeface="Roboto" pitchFamily="2" charset="0"/>
                <a:cs typeface="Segoe UI" pitchFamily="34" charset="0"/>
              </a:rPr>
              <a:t> </a:t>
            </a:r>
            <a:r>
              <a:rPr lang="en-US" sz="2800" b="1" dirty="0" err="1" smtClean="0">
                <a:latin typeface="Segoe UI" pitchFamily="34" charset="0"/>
                <a:ea typeface="Roboto" pitchFamily="2" charset="0"/>
                <a:cs typeface="Segoe UI" pitchFamily="34" charset="0"/>
              </a:rPr>
              <a:t>làm</a:t>
            </a:r>
            <a:r>
              <a:rPr lang="en-US" sz="2800" b="1" dirty="0" smtClean="0">
                <a:latin typeface="Segoe UI" pitchFamily="34" charset="0"/>
                <a:ea typeface="Roboto" pitchFamily="2" charset="0"/>
                <a:cs typeface="Segoe UI" pitchFamily="34" charset="0"/>
              </a:rPr>
              <a:t> </a:t>
            </a:r>
            <a:r>
              <a:rPr lang="en-US" sz="2800" b="1" dirty="0" err="1" smtClean="0">
                <a:latin typeface="Segoe UI" pitchFamily="34" charset="0"/>
                <a:ea typeface="Roboto" pitchFamily="2" charset="0"/>
                <a:cs typeface="Segoe UI" pitchFamily="34" charset="0"/>
              </a:rPr>
              <a:t>việc</a:t>
            </a:r>
            <a:r>
              <a:rPr lang="en-US" sz="2800" b="1" dirty="0" smtClean="0">
                <a:latin typeface="Segoe UI" pitchFamily="34" charset="0"/>
                <a:ea typeface="Roboto" pitchFamily="2" charset="0"/>
                <a:cs typeface="Segoe UI" pitchFamily="34" charset="0"/>
              </a:rPr>
              <a:t> </a:t>
            </a:r>
            <a:r>
              <a:rPr lang="en-US" sz="2800" b="1" dirty="0" err="1" smtClean="0">
                <a:latin typeface="Segoe UI" pitchFamily="34" charset="0"/>
                <a:ea typeface="Roboto" pitchFamily="2" charset="0"/>
                <a:cs typeface="Segoe UI" pitchFamily="34" charset="0"/>
              </a:rPr>
              <a:t>của</a:t>
            </a:r>
            <a:r>
              <a:rPr lang="en-US" sz="2800" b="1" dirty="0" smtClean="0">
                <a:latin typeface="Segoe UI" pitchFamily="34" charset="0"/>
                <a:ea typeface="Roboto" pitchFamily="2" charset="0"/>
                <a:cs typeface="Segoe UI" pitchFamily="34" charset="0"/>
              </a:rPr>
              <a:t> </a:t>
            </a:r>
            <a:r>
              <a:rPr lang="en-US" sz="2800" b="1" dirty="0" err="1" smtClean="0">
                <a:latin typeface="Segoe UI" pitchFamily="34" charset="0"/>
                <a:ea typeface="Roboto" pitchFamily="2" charset="0"/>
                <a:cs typeface="Segoe UI" pitchFamily="34" charset="0"/>
              </a:rPr>
              <a:t>nhóm</a:t>
            </a:r>
            <a:r>
              <a:rPr lang="en-US" sz="2800" b="1" dirty="0" smtClean="0">
                <a:latin typeface="Segoe UI" pitchFamily="34" charset="0"/>
                <a:ea typeface="Roboto" pitchFamily="2" charset="0"/>
                <a:cs typeface="Segoe UI" pitchFamily="34" charset="0"/>
              </a:rPr>
              <a:t> Scrum</a:t>
            </a:r>
          </a:p>
        </p:txBody>
      </p:sp>
      <p:sp>
        <p:nvSpPr>
          <p:cNvPr id="2" name="AutoShape 2" descr="data:image/jpeg;base64,/9j/4AAQSkZJRgABAQAAAQABAAD/2wCEAAkGBxQTEhQUExQVFhUXFxwYGBcXGBgeGBgVGBcWFxccHBcaHCggHBolHBQUITEhJSorLi4uFx8zODMsNygtLisBCgoKDg0OGhAQGiwkHCQsLCwsLCwsLCwsLCwsLCwsLCwsLCwsLCwsLCwsLCwsLCwsLCwsLCwsLCwsLCwsLCwsLP/AABEIALgBEgMBIgACEQEDEQH/xAAcAAAABwEBAAAAAAAAAAAAAAAAAgMEBQYHAQj/xABMEAACAAMEBgYHBQQHBwUBAAABAgADEQQSITEFBkFRYXETIjKBkaEHQlJiscHRFCNygvAzkrLhFRYkosLS8UNEVGNzk+I0U4OEsxf/xAAYAQEBAQEBAAAAAAAAAAAAAAABAAIDBP/EACIRAQEBAAICAQUBAQAAAAAAAAABEQIhEkExBCNxobFRA//aAAwDAQACEQMRAD8AynWSUZlrmEUxIzIGwDbyi1+jOwjppstZ5VjLvVSlcHApiCD2/hFb1nlqZ9ZXXRlUgrjjtyhfVfSU6xzemlygxKFCHqBQlTvHsiOf0t+3x/E/j0fXT7//AE/N/d1olssxOliqTmRmsa9amJuuVqdmyG+k7IX0yiB3UtYx1kzNHYf4axC6N0zbLVpFJqLZ0m9CZQvlrl0M0zGjE1xiQ0hIty6TszzJtlWa8tpaMgcoEW+xvKxBJqxyO2PTv9ePDzS9kb+l5Ch2UtY7of1qo5JrzAx5mENbcLdY0dma8ktS2AJPSMC2Wcd0vYrb9vsbG0yDNZJqy3SWboCrVgVLG9Wp2xH66WC1i1WMzpyTHYgI6IECUmLmteti1e6M3f2oset2j5anR4Ysbs8qGZut94UNK92HKENf9B0kSLgd+j6TEksaPdY1O6ohlrlYLUEsgnTw5NrS6/R3ejIVsxkcaY8Ida36anWaWt4pPWcXUEVFyiqKdUG9m27KK8r8YfHrd7/xn2qzUtsr8dPExY/Sk1DYzvlMPAp9YrOr5H2qS14ftFwod8Wr0oSgUsZJIos0YCu2XxG6M+mvalSSCyjKuHjDs6vVJN8EDYVI37RWmUMkurdpeJBzIA8hX4xoNnRCKXh1gQcRgVNfg48DGLez6UVdBtWpeXSlagmta1xBFcicq5QvpYgCXQg+0QdtEricuzExpRLnROpyvK2WBIAH+KIW3Lerl2t528hCddsb/eHrXRcwOxesh345ecTDWmVdISbU8ic+/lthvofU212shpSKEPrOWCkcDdqw4qDGj6E9F1nlkNarQHbO4rBErTHAGuzO93Q9sXtnE6VLEqUzywXoSxqetVyR33RSEX0HMnsDZ7NNu0p1UmMCa76R6EsNjsEj9mLOpG2qVwyxOMPH07Zl7VokrurMT6xUsc1V1btkuW6PZZwqysCUYDAMDmBvEWqVoW0YVkzOzTLgIu/9YrJ/xVn/AO6n1jp1lsQztlnHOan1iSnS9GTxZLMhlTLyooYXTUES0BrQbwYoOtOqdtm2hmSyTmBUY3GphxNN8blL1isZytVnPKbL+sLppaznKfKPKYn1h8oJO9edLJqHpEOCbHNpXaF7sKxP6R1Y0iZik2aYRdNSuOJCjxBQnL143VLShyZTyYQorDZBsOPOI1UtiP0hsdqJvMCejYkqVwOApnu3RYtF6EtIkhTZ5wPSsadG1aUWhyywMbb3Q10nblkSzMetBQBRizMTRVUbWJwEKxkmuGrlonLLCyJxoTW6jHMDhFbGqdrVSv2e0UrX9m2fcI3uy2dyvSWkgGlejB+7ljOhPrkDNjhuAit6Y9IEtCUs8vpSPWxC/lABZh3AbiYfkZjPNYrDNSxSQ8t1pMFQVYU6j51EUKyKgmsBmMa12HONjka/WuYAyJKYEVoF2HLtTRX+URukGsNpb+1WU2aYf9tJBAJ95MmHIseUGNS4q9k0raWl3ummAGrAknrGhU47hQwnK0lbFJK2hqtmTdqcLoxoTlFi0xoVpMqSqGWZdSEmrirVOH4WxPVzhhP0dPQgGegrvOA8Fzi6ntzuu2W22uYrrOmX0ABHVUUOOOCiJW3yWOj5tATU7BxURF2FnQvWcszAZA4Z71H6ESumpx+wPxIy/GIjPg3sdm+7So9UfAR2JHRsmsmUd6L/AAiBEwxSbpGbNPUAQAAELgCd/fDS0Xx2mJ7zCmjgbx5QfSarUUJOG6kEmO1tt1Kej5Q1vkqa0a8MCQewxzHKNG1ssSi26KShK/epiSTQKuZrU5mMj0VbJsmYsySxV1NVNAaGhGRBBwJift+nrbOMmZNmtelluja4i3SQKkXVGymcbnLrGbO2iaxWQJbdFqmCgz0AqfWljaeZiE9IMgSW0eRfN2a/arWpeS3hFUtOl7S7I820l2SpQlsVJFDSmWEMdMaWnTRWbaHmFTVQzsbtSK3QThkPCK8mZGn6+yzLSzm8xDW6XW8xIoRMqBU4DDZCfpMnmz2aQEAAMxlI4MhJx7jGVTtJWiYAHmT5gBDLed2AYZEVOBxOPGDzLRPmU6XpZlMr7scfzZQWnxSGh7VLM6V1bpvim7OLr6RZIaRZTWlGmjzEUPR6UmISgWjCnWqfKNF15A+zSSQDdmtSuQreOW3KD00z9tHuAGNPdFcTxpu4xcLHYLD0K9JKa89an7zE0G2uw1pSKjIV5kxVQM7saBVBLMeAGJjRLHJ6OUkpws2aK9QGqIScQ7jtHKqoebCGQcriETVWyzATKRgqzADMZ3CBKqWFScWoWoq1OESWjtAyJJb7PLM1rxIecKqm67LJphve8dtBEw0t7ovhXpko6oVfZQLRVHAYc4TOlVoVAIIHYAx7ht7o1jled9Gk3RTOb0+azE5gE48zt8oCtIk4Ii14AV72hjaNKM5p2Ru298NZbgEE0pGmdp5adJs2AAHIRFzq4k4mDSmLE0GX6EObNY8y5/XPZ8eMFpkRjSXbAZ/rZ9aQ0tOrZPWZyTuwMWYsq4CC9LyjN7bnSuaH0JLc3WLV3Cgr3gVix2XRsmVgktRxpj3nODSHUG9RRTGuGHfEXatKs7XJClmO2lfAfMxfCttStpmSkFXujux7hnDaxaQaaSLNKmN71Si+NY7onVo3hMtLXm9iuH5jt5DCLQCAKLQAbBgPARL4NLDYrccWtbyh7MtnY/vMaeUXLUmwPNbpZ02bOWST0ZmtWs0ihYCgGCnd60VjpncrLTF5hCqOJw8Iv2mrWmjbAbpFUW6nvTWrjTneY8ozjc+Fc170402YbLKaiL+1be3s8hu2nlFdlSVUUXv3niTEfouYSt5qhmJJriT+vnD9XjUYtR2hLcbLamGwNUD/AJcyvwe95RZHoxbAUJPV2UOzlFS1ilkPKmDjLPf1l8Cp/eic0dab8tW3jHmMIqXbO/2eaZVA0ifiJbYpeHaThhQqRiNmUJW3V/rF0cmUaDr9uWwr1WIzzNG2wnrMP7OXrQy2ExTxU4043b0Tep2m5U6aZObPKN9aYVW7t72jHLhOWa1txXpVlCFgLt0jZ+uIg+sZpYObD/8AT+UPdMaCazzHFS0tiCh2rvU8t+0Qx1oT+xIN7r/ETD7EmTE9odP7PJ/6SfwiBB9G4SZQ3Iv8IgRrGWIdAQOqJY44kwtZdGXiC5rThhDL7Sd9MvnD2RpItRAMwQCK4YGMOoWiVKXqrWu0g/CGvRS+JPEkw3xIH6ML2OSpYB2CgnEknAbTQYxIaWi+qgPdD6x2KY+KSzTeAaeIGESNnnWZKAOrHAXVlM10KSQatRTWgJFcaw405pnpkVZZagW6zHBjjsArQf6QhAWw3Ki8CwOIGQ31O/lDTpzwhxNsigVrgO88obgExEpZiby1rmNnGNW03ohbTZl6RujlpNvNMJoB1SMqVYm9QKMSSIz2To8SKNPNXzWQCQ28Gac0X3R1j7ucaNqxYzaklzLVaZZpW5LDIAldgRcjTaanzhkY5XOzfQOhQay7LLMqWcHmsfvZg95vUQ/+2veTFmTVvo1pLdR+X+cTcuzKigKBd2BcoiNNaaSSDUgsNlcF/EflnG3C8rUVpvR7y0vX1FcBibxPAU84pekFAatSTTMnGo4w50jpvpiWv15beAAyERiymY3QMfGndtbhsitPGV1bSzMARf45N47uJh2tmAzNf1v+kS+jdV7Q1LssqD6zm7Xia9Y+ESX9SJ5zmShyvk/ARlrpX3cKoA240EdW0dUCgr3HPuhbSuiuianTS3YZhbxI5mlO6sR11u+IlJrwyt+kVlCrZnJRmfoIJpG19EuVXOQ+Z4Qrq1q001untIJBxVDm24sNi7ht+JWpCehNFWi1npHJlydmHa/CDn+I+cXCyWCXIW7KUKDmdrHeTmYel6DhDSdOjMaojPBOkpCLThxjkizPPmy5ErtzDSvsrmzHgBU90dIx8rn6N9G9I72th1VrLlcT67f4e9t0QHpR0obTaxZZcy6LOAWIxPSGhOFdi0Fd96NIt9plaPsTMBRJErqj2iBh3sxHeY852nTDXy6k3phZ3dwQS5xOG6lYy36W+yrdABJam05nwhZXhjoZHmgFL0xmFaAEkYAHADftptiStGjLRLBZ5E0AYn7tj5AQsYq2tenOsJSjAEFuYIYUPcYc2DTiyUKsCTUlSMQMN3h47Ig9LATJ5ZQammBGIwxqNhiy6qakWm10ZluSvbfLuGbd3iIGs6Qtqtc21tdobtcBmTw/kP5xoPo81HnSJy2m0G4QpUJ6zVUrVh6uB54ZRctAasyLIB0a3n2zGpe7hko5eJh1pG2BRTbuERRutF15JG31d9QRT5+MZ7rUx+yyh76/BjF7oXJLbsozzXo3UlptD/AGJLDZ5wCKL2Sgdlt2+OwJMslQcMht4co7B5NYwsDqk+X65w60XdvdbtVFMd+cNQucHs4o6/iHxgQ9rlqt26a1rUVBplCAMCbLox5n4wFUxIYTDsMHWZsxEBX2YY4UA8OMaXqT6LHnXZtsvS5eYlZTGHvewOHa5RYlL0BoC0W6YJchC1O0xwRB7zZDlnwjYtXvRZZ5Mv7yZMaef9qhC3N4lgg0PvHrbqZRdtHaPlyEWXJlrLRclUUA/nxh2BDqZvbfQ/Z2rdnOPxoj+YumvGK/pD0ITD+ytMuu51cCnix842oCDgQamL2bUnTclQkuchRRQBJxAA2AK6ig4AxD6S1L0q2DyZjDg0s4/lapj0Hdjl2HRkeZ31Vt8v8A3aeOUtj/AArEvo/WC32UUWxSlptMiaGO+rF6mPQQECkWrIwa0elC2AilmkKNt5nJ/jERuk/SLPm9Wcolr7CkqCOJxveNI9FNKBzAPOEJmjpTdqVKbmin4iLR4R5tTWKUf9RCr6ZW71MTzHjnHoCdqtYn7Visp5yJX+WGz6jaOOdhsvdKQfARavGMQ1fSTe6We4LVwU4iu87+Aiz/ANMSj6wjRD6P9HH/AHOUOV4fAiCt6OtHn/dh/wByb/niOM5bSKHJhDeZaxtb4xp//wDO7B/7JHKZM/zQQ+jawH1Jg5TH+Zhlg8WR2m2D1TXjsjUfRvq0ZEs2icPvpowBGKSswKbC2BPIDfDrQuoVillZvRs5DEpfcstLxuG7kcKHGsWi0Tgoqf1xhtWYzn0tWy8JVlqaH71wDjdFRLXxDH8i74yObJDrfDKhU3qAGp7Q7ROOzwic09rGJ9rmTmqUZzSmfRjqrTuAPeYrhlzLROuyJXUFTtOGNWJOFBnXIbTAu9bt6LrDLs9hlEduaBMdmpeN7FQeAUgUi3/bBvEZHoTXORJlSpLMxZQsrqqzBmFFF24DeqRhTPZFotVptNB0ch2J3ggDnUiMNLRbZNmmkGbLlORiCygkHnCvSgjqnDZ3RR1l6QIJmdFKGytK+TP8IfSrU7KsoEVpViKgE5k4nARqCpXSGlQuCYnfsERlkYlqtTHa2zjCEuXvhQmEHaYipxO2M91y6lobqEhlDVotNqnrE+7ujQTNCpUxQteULvKZJRmEoRUE0HWqMiB6x2wUxFytamVQvRDAAYzhsw9iBEZ/Rto/4VfEf54EZaxTbkBZeMXqXqG3rTlHJSfiRDqVqTJHanMeV0fWNZRsUC0yDeYgbT8Y7YNGzZzrLlIXdsAo2+OAHE4RoP8AVuz0YokyZd7TEm6NmylccPnFs9G+hFVmmBFAGRFaljkCTnQbMqtD4rSmoHo6l2QLNnUmWjOvqy+CV2+8cd1I0BVjqiDiM6QAjscgyCBOqsHgQIk7AjoEGAiQoEdAg92CsIk5AgsHCRJyDBY6I7Egjscgc4Q7CDG/+D+P/wAfjyz4Tfz7G72ufu8NvLM5MMg11miva3S5s2y2hJP7VpThPxFSAIsBWsFCBcYQxjVj0TTWAa2NcX2BQue7FV2Z1PARf/6uWeVIeRLlhUdSr+0wIp1mOJOOG7ZFimTBDO0uAKk4RJlOpuqs6VbWeelEk3hLc0o7HAMorWl2v73CNHm6RCimZ3fWGFst1cFy3w1liDUXnTi5qxr8oCt1CC23BQPidu2CEQCsSFvQS/BwgjqgVyi04o3pf0syWdJCGhmVL0OPRrmORJHcDCWps4tYZFT2QQOVcP1wjmtllS0va3NayrsldwIl9IT4vSHWptjZbFIDU7Nd2ZJHfSkZ5NT5P4EObg3r+u+BGW1Xm60BaFbOxr7Tov8AChhfR+m50+YEaWkuWQSxvOzXQCcDUAHuiC+0c/CJ7VzRcxpZtNPu71ziaA3m5AgDnyhvKyWs5Fo0LKmtZ3QqBemdVQFBuilADndPHdFw0b0cmWEIMumZYUUnabw6vnlSGGhNGXW6RgCaUTghA+nmYnkEdLWZCqUIBBqDtG2OkQ2Njl1qFuk5lCVJ5lSCe+CPKYHCY/I3T5la+cZJ2orCsNEEz2lPND8Q3yhZTMHqIeTmvgV+cCLhYOBCAtJHalTBxoreSMT5QP6SlDtPc/6gKfxgQo6Cx2E5VoVuyytyIPwgxiTtY4RAgQJ2OVjhhlpLSkuQBfPWbsooq7cl7xicBXEw4D6CzZqqCzEKozLEADvMV21aQtLjq3ZAOQpfmnyur4GGEjRsuYQz35rAVLTWvEA5dUmgruAEanCs+UTNp1ssyg3WM0gVPRqSKfiwXzh5Z7Q0xBMmp0S5hGIrvBfYD7uPHhWrXo0vLVJKuCHD9IKjrKcMcMAdnCFpGgy37Z3mke2zFQeRNPCNeA8kladY5daSlac3u4J3ucPCsd0RpCa8wrNVFqpZQtcACBiTnWu4ZGG860yrODWhIFSNgA2nd8YeaClNdM2ZXpJtGofUQdhOFAanixhskEupUQUoMawhaLWqdo47hnDGZMmTQfVTcMz3xhpzSGkEXBRVoqel7VPmNdSigipmHELngqbW4nDnEzPKDAGGUwwI0ssm6oWpagpVsSeJO8w6VqQmY5ASpeCs8EjhMBdDQdDCFaQy03ajLss+aMCspyvEhTTzpEkBXpZLmnVLPNZ8MXY9UZ1Jpu3RM2KTSWi7lA2Uy4fOIubYeoqyrvRJJ6xxrfCKerU5Mb55jlEuuzZTKLkeJYId4jkEv/qv84EZxpmyaMtbYCzuPxFF+LV8o2PVTR9NHypL4ME6w3MSWPmTFbqWZRmCRWtajGLXJa7Sm6EUs9uSyyVM1gktbq3zgoJwFTsqd++JGzWxHAKsCDtBqD3iI62WaXaJEyzzR1JilT37QdhBoe6MW0xqjpPRbF7M8x5IymSScB78nHHiBTjDoeggYbWi1KlWcgAbTlGEaH9Llrl0E1Zc4bfUf6Exb9YtZTOsUq2SkvS60eWdz35UwGm40Fd7CNSaLcaLo7Tkib2HrxutTxIiaVhGB2jSVmkSVlsbShWajIJdzApKJBDsa0fpya0JqOUa5q/pUTZEuYRdvKGI3EqCR5xq8ZmwSrBejoaGqWld8KCaN8YLsyzI3aRG5qD8RCY0fK2S1H4RT4UhUON4joaJEfsKe/3TJg+DQPsg9qZ/3H+bQ4ERGsWmhZ06ovTWN2Wm9jlXht5AxIlpe3dERLRnac/ZUsaKPac7Bw2+YYaOsShi7OZk7C8zOqk0rhwA3Cg84V1f0S1L0xiZ00XmYjEKeGzYANgoNhhzN1bs8sMzkj35jXttagE0rUxrcGaEqfKM1ZLG6zA0BUEmufWJKmoGY3UhppbTKSRMC1Yr1atQAscNgxpUZRGpLldMXkXmKJUChNWqQHNOdaZjA4Vjk6wlpVxg2eOBBvZlr1KZ5HlDtHQ2reuQr0douBaG66qQQ2ZBArXImvDbDm26xKzlZTGoIyyoa0Yc6RWJGrVmkuJlotCuoqFVmUAMwpU3TUm6SO8wdrIZjEWaW0tCADOcEC7j2EOeBwPwpi8RyTOipazpt5j91LarbekmihC8QtQx404xYLVpVmwQUG/bENYNHiWipLqFGzOpOJJrmSSSTtJh/LFMx4fT/WM26ZClnk1NWxMR2uGtMqyySztdQYYdp22Ko2nP54Q9tNsCoTUCgz3DMk7qCMA1t0ubdPLsSJS1WUp9naxHtNnyoNkSP7V6WLQZlZcmUJdey14sRxYEAHujSNW9OS7ZIWamFcGU5qwzEYDbrBdF5akbeEXb0O6RKzpsnYyXx+JSAfJvKMtNbgpaCF4RaZAirPCbzaCphB5uQzO79bIMqhes5FR4AbeUSHlSy2LYDYv14+Qio+kXWSUsl7KrVmvQELjcW8GN47CQKUzxiJ1x13mPelWOoGTThmeCbh73hvihWfR85mwluxJ84U1/RNopZlqcZol0puFWPgooeJiRlPljj+t+MVHVbR01RWcTgKIhJ6oJqaDZUxabKl3eOdPLbFVC9H3/AMf+aBCvRNu8mgQNaZyq3lxriMRFrBitWFl6TcQGNPynHjFjVoIacK0NZWscgOZYny7wzF4eG6vCOWylxgcRtGygIJhvP1bsjChs8r8qBTjicVodsMZF05qnYLaKzpIDn/ayuq3MkYN3gxH6B1ImWQTJUucJ9mepuOAJiEihpgVcHCoIG+D/ANTpS4yJs+RwSYaeDVrBjYtISqdHaZc4VynJdNN95M4Qj5+pKvMVpl4hMFUIcBgBmx2ACprlFc151gtFPs1lkWhJaVDOJT40PqmmP4vDfF5GnLfL/aWS+PakzQf7rYx1dfZa4TknyT/zJREVtqxh8vSduTKZaxzDn4w8la26SXK0Wnvlg/ERulm1xsz9m0SvzEL/ABUiUs+kw4qrKw3qQR5Rdphdl130v6rzX/8Ark/BYu+pmkdNWmYpnASpA7TTJRVm4IpNa8SKc40MWxv0IN9oJ2xai6EqNrH590VPSuibW1qWaqLMVALtXCi8Sb9duVBgMqxZ0mnYY6ZzbzDLgs0z/t7kVl2dKbROmE8qLLHxhC0aItDmsyfJXgELYf8AyN8oeTXJ2nxhuUi8qsNRodFJP2uYpIoTJSWpI3VKtTupCczRFmJqyz5x3zZ8yneqsFPhD0S4VEuLajWx2GWh+6kSpZ3oihv3qV84kJdjrifODSCBAtNqu1AzMIITCFhs8ysEd4TLwJTPSnpW5IEoHGaaHf0YoX8eqp4ExnGg9FGeasaKTdUClWY5KtcK0xMSfpDt5nW1kGISkscTm395qd0L6I0S50nYJIr0csdIaZVS8zk8yFHeIiZ6wav9AGpXq4OpINBkSCAMtsM/RepXSFNyOPhFx0s4mvMBxvlq8mJisejWT/bZrn1ZWPNiv0MFLVXmQkWJwEJywWxyXfvhppnTcuzJjix7KDtN9Bx+cCPLVapchGd2CgZsdp2AbzFD03puZajdWqSfZ2txY/KGOkLdMtD35pFB2VxuqOG88YFma6ahSRxwHls5xbiOrFo3f8K/URN2ayEUouG+vyGHlCejxfGRHJcO5hjEpJXHZ8W88YNOOy0alBjv9X4GvlDtAVyOJ2KMfE0rHQnf+I/IwcLXI18QPmIiLfm+/wCf0gR0S23L5QIkLosEzghGDKwqMh1TmBEja2rSmB4REWK0dHNQ1qK0pXEA4HmMdvnFjXR7MTlTfFDVP09rsLM3RTkZg6NddaVByxBzGIyid0JrvZbSbqM6vSpV0OWFesKimO+K3r/qi88K0si8laA5EHMV2ZCMqttkmyGuurIwyzHgRn3GNRjXpmTPVuyytyIPwhSPONg1stMqnXvgZB+tTvziy6M9IzjtPNXHPCYvgeyO4xJtMAjZsjP9GekVXoC0lzlS8ZZr+b5AxYJGtsk0vB140qviOW6IlNO6vWeZLmMZShwjkMoumt00Ju0rjvin+h+YSbQ5OYQd/XMXRtYbLMDotolXih6pYBqXa4q1CMDFd9F9gEuzhsavRjXlhEF+Dx0zab4QBjtYEeSZtYOzQxlvjCzTDEh2eCh4RaEnlA7/ABMSOjMgj25FzdRzIir6W0eZs9ZSGhKM3aIFchUg/wAt8Q2jdEzVs84tZzaZ6lgt0m7gxUGlQTShyG7KLcM460KVaFYVUgjeIRmvjELqbKK2VaihLMSNxwBHiDEmxjTNdd4bz54VWY5KCx5AVPwg7GK/rxaujsNoORKXB+chP8UQZRoy0h7WsyZmzlubtUjzPlGg2LSCyhNcKDMMsojYVAYi9TwB/LGdaDs6vMRWr1piKKCpBLZgbxn3Rodus3QO0ssOkVgwfAAA4ZMKYXqnvGyKFE6vK04WibQgBwFvArVAuYJoDU1yxh1qHY1EuZMui8zEE7SAzUrC1stjPUs5YCp4YcNkVmx6bmLZxJli5XFn9Yg7Bu24wVLXp/WcSqpLo03L3U57zw8YpyrMmOXYl2ObfrZwEHslgrviVstjGyhPu1B/XfBSTs8oL2qVOxTUn8u2JSy2baJY31Y0PcBXzAg8ixEZ3abKgfEUp5wskvHBSeZqn975CM61hRJ1TTrcqCn76mg7zDhZt0dbq14givkTDVXUYHBtyVr3LDmQjV6qilMb+Df3YiXQ1PZJG/D+FoN9qBNASx9kA4cyMB3mECLx9Y02A3l7zh5mDzbPVaN1BlVHIp8B8YkdC7u/ggRFiwS987xnfIxyBFjIunqVuexQAD8O0csuUSWjNaFTqsbyjDCpYU3gYxFTkAJJ61d5rTkD8Iaz5tRgwpspDOk0KTPlThVWERuldX0mKVdFYHYQCIzSfb2ltVWKNsN44/rdEpo70gT5WE1RNG8YNTlkfKNRk2016M0NTJYyzuPWXzxHjFM0lqdapVfu74G1MfI9aNk0brzY51AzdG26ZhjzOHnE4LLKmCqspruMIeYpssqaMCCNhFD4NBpFpeX2HZPwswj0ZpDViXMFHlqw94A/GKtpH0aWZqlUZD7hI8jUQJkjaUmHtEP+NFbzpWLDYfSJa5YArLIHu0+GES1u9FrD9nN7nX5j6RCWrUC2Jkqv+FqH+9SFJ6zeled60oHkw+kSEr0sj1pL+A+sZ7P1dtadqzzO5Q38MMZlmde1LZeaMIk23Vv0hSbVOWVQo7ZXhStNla50xi7Xo8v2G2GVMSap6yMGGJzBrTvy749J2C2LNlJMU1V1DDkRUfGCk8vQKwlegwMQVPWGewnNdahCAVrSgNTmMd2UIztPt0arKYdW7s3AVYlaNUkVzEVrWy0MdIMHr0SstRsPVGJ74fWy3ymBDX6gHowrC6Gui5hStO3XHdxMKi+6H/8ATyzvWviSYWYwSxyrkmWnsooPMKK+cBjEBWMUj0q2m7ZUT25o8FVm+IEXN3jNPS3aTfs0vZR3416qj5xIPR1aUky5s24rTg92WWAIQFBVueOHfD3TCibZprMalw+NcnUg1rvqD4xU9D6S6GzTyO1eF0cWFAeQu17otmhJZSTY0mDGqu4b33DGoPBodRraNHGzWQhyTMMtAQdjzQDd5gMR3RCWdWXsoaDaQf15xYtcrQ060FExusZj82wQcwMe+OaOs5ABpVuINByJp5Vg5GC6LW8MZZHEUofH+cSayWHau03H6/yg6qqiri5vYHCv63iFlXIqA4OZIphzIx7oy0EqUa1APNsvrCzINoxPs4E9wjl+mZK/iy8fkDCyGvqnmMK9xoTASEmU3sCnvUr5fOOTQKit6vsjrL3jZzwhxMcVxelclbAnwxPnAlD3GTdTI92YHMCJCSprY3lAp7Joe8ZeZhKRbVc4BmPvKadz9nwhWZKU9sh65Cpp3KMz5wd13MV3XhEhum4HxaBCYknj+9/4x2Ioq0zHByRQfXxah3HAU51IhCdZ8zUknOgoD4RLtLY+rTfU/TOGbSymAN4VxXao90VOHA926IK7abNmLo/Nu+nfEBPlTchXuy8f5xerXYy2F3DeTTwpjEZMsjLg5B47e9fn8IQp50e5xJp4mFbFPm2c1lTZi02KTd/dyicbRZBJW9U+1l4HGEptmp2qA+R5GNQJDR3pFtsqga5MHvYHxGHlFksHpYknCdJZTvWjDyofKM9m2PcK8NndDZrMMcKcDEG22HXGwTspqg7mND4NQxLqsl+y6/ryjzm1n747JeYmMt3T8LEfCJPRv9FqcqHkRBH0FX1Ywiza222XlPY/iCt8RXziYsnpOtq5iUw4B1PiGp5RYmpT9U0bOUp5qPpC0rRxkKqBaKMgBgOEZ9ZfTBNHbkn8syv8SxK2f0vyz20mrjtCHvwgxLiss7ocSrIx2RB2XXdJoBSYpr70sHwrWHi6aLesf3h8jFiNtLagy50xnM1lvYlboNDQA0NRugti1GscjrEvMYZBiKcMBjTvh79rrtPj/OAZ4GZA5kQopNaGzQz0jp+zyhV5yDgCCf3RjFN0x6RgKizSSx9uZgv7oxPfSLEvLEAVNABtMY/6S9LS59qTonDrLl3SVyvFmJAO3C7lEXpnS1rtX7WaSvsDBP3Rn31iI+xsNkSTOr+khJmVapRhRwCa0zBwIPgdpi16R0/IUBkfpXp1R1s97E4nlnFGs1hmsaKhMWvV3VxVYNaSA1eqhyrsxyY8otR9oWykgvNr0jG8xO85DdE+Aw3Eb1pe8CaefdCryJguhFW7XrFhjd91ajHnSFks0talm7jgBuAT/WM2tGUoy2aqt1xh1xWhGdAaEd1IXLTr2IAX2kF494OI7g0O2NVwl1HvCgpvC0qeVI5IlLQlnqNoxUDuJr4mBE5Mtc1IY8TUjhXZypCpmGtDVRvpX+9s7xAm40CSqj2uyByI61OKiBKsVRSZMLj2QaLTjjePee6IlJW9br8a4+OI+EAOzCjHozu4/iy8PGEpjIuCId15QVQc2pT4weXLcgX2Db7uAI55nyHCJDKl2tFrvIOJ53jXzMEarYFgK+rtPCp+kFmMB2AScuqQFHMnqj4wqLGWH3hr7oHV79reQ4QEj9iX2R4wIcESxheA/MfrAiTlost4ZkHMHceWRhspPZa6p4ZNxH02cYECECWixEgEMajYeyeBAhnMnAAgSiGGagCo4ima8YECJEDZ2YBqEb0IAJHA5g/rCGz2QHsrwJOBB3GuMCBDAYzrGwOIw23cSPHMd0IzLCDiOtuOfmcBAgQg2n2MjZQb86cwIZzLDjjieH0GyOwIQReyU2U54QjMsVM8PIQIESJNZhlTOCfZDAgRIT7NXDODrZj+s4ECJD9EdpPnXyhVLOTnlxzgQIkXSwDPLyh1KsJ3V45QIEIO5Oiandy/WMPbNo0br3EDDzw8CYECAxL2TR9MRReAy7/5Uh2ozVgGO0DHxBy74ECM2tFrOG33R7Jx/wBO6HLTVwDjPIDrV7s++nfAgRVDK5BoMBuY1P8ALvJjs50NDMAwOBONDsocwYECBCiY47FSP+ZWvdhXxgsx5bj7xbppS9u/OMhzpHYEBEkM1AJRLqPWfKnBwOt4HnBpqVwdSuPcedOqeR8IECDUPLtmN1aPTA3fV4E9mvDAwWaUPVJMuuypWvAbD3QIEKcFmG5P3B9YECBBpx//2Q=="/>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4" descr="data:image/jpeg;base64,/9j/4AAQSkZJRgABAQAAAQABAAD/2wCEAAkGBxQTEhQUExQVFhUXFxwYGBcXGBgeGBgVGBcWFxccHBcaHCggHBolHBQUITEhJSorLi4uFx8zODMsNygtLisBCgoKDg0OGhAQGiwkHCQsLCwsLCwsLCwsLCwsLCwsLCwsLCwsLCwsLCwsLCwsLCwsLCwsLCwsLCwsLCwsLCwsLP/AABEIALgBEgMBIgACEQEDEQH/xAAcAAAABwEBAAAAAAAAAAAAAAAAAgMEBQYHAQj/xABMEAACAAMEBgYHBQQHBwUBAAABAgADEQQSITEFBkFRYXETIjKBkaEHQlJiscHRFCNygvAzkrLhFRYkosLS8UNEVGNzk+I0U4OEsxf/xAAYAQEBAQEBAAAAAAAAAAAAAAABAAIDBP/EACIRAQEBAAICAQUBAQAAAAAAAAABEQIhEkExBCNxobFRA//aAAwDAQACEQMRAD8AynWSUZlrmEUxIzIGwDbyi1+jOwjppstZ5VjLvVSlcHApiCD2/hFb1nlqZ9ZXXRlUgrjjtyhfVfSU6xzemlygxKFCHqBQlTvHsiOf0t+3x/E/j0fXT7//AE/N/d1olssxOliqTmRmsa9amJuuVqdmyG+k7IX0yiB3UtYx1kzNHYf4axC6N0zbLVpFJqLZ0m9CZQvlrl0M0zGjE1xiQ0hIty6TszzJtlWa8tpaMgcoEW+xvKxBJqxyO2PTv9ePDzS9kb+l5Ch2UtY7of1qo5JrzAx5mENbcLdY0dma8ktS2AJPSMC2Wcd0vYrb9vsbG0yDNZJqy3SWboCrVgVLG9Wp2xH66WC1i1WMzpyTHYgI6IECUmLmteti1e6M3f2oset2j5anR4Ysbs8qGZut94UNK92HKENf9B0kSLgd+j6TEksaPdY1O6ohlrlYLUEsgnTw5NrS6/R3ejIVsxkcaY8Ida36anWaWt4pPWcXUEVFyiqKdUG9m27KK8r8YfHrd7/xn2qzUtsr8dPExY/Sk1DYzvlMPAp9YrOr5H2qS14ftFwod8Wr0oSgUsZJIos0YCu2XxG6M+mvalSSCyjKuHjDs6vVJN8EDYVI37RWmUMkurdpeJBzIA8hX4xoNnRCKXh1gQcRgVNfg48DGLez6UVdBtWpeXSlagmta1xBFcicq5QvpYgCXQg+0QdtEricuzExpRLnROpyvK2WBIAH+KIW3Lerl2t528hCddsb/eHrXRcwOxesh345ecTDWmVdISbU8ic+/lthvofU212shpSKEPrOWCkcDdqw4qDGj6E9F1nlkNarQHbO4rBErTHAGuzO93Q9sXtnE6VLEqUzywXoSxqetVyR33RSEX0HMnsDZ7NNu0p1UmMCa76R6EsNjsEj9mLOpG2qVwyxOMPH07Zl7VokrurMT6xUsc1V1btkuW6PZZwqysCUYDAMDmBvEWqVoW0YVkzOzTLgIu/9YrJ/xVn/AO6n1jp1lsQztlnHOan1iSnS9GTxZLMhlTLyooYXTUES0BrQbwYoOtOqdtm2hmSyTmBUY3GphxNN8blL1isZytVnPKbL+sLppaznKfKPKYn1h8oJO9edLJqHpEOCbHNpXaF7sKxP6R1Y0iZik2aYRdNSuOJCjxBQnL143VLShyZTyYQorDZBsOPOI1UtiP0hsdqJvMCejYkqVwOApnu3RYtF6EtIkhTZ5wPSsadG1aUWhyywMbb3Q10nblkSzMetBQBRizMTRVUbWJwEKxkmuGrlonLLCyJxoTW6jHMDhFbGqdrVSv2e0UrX9m2fcI3uy2dyvSWkgGlejB+7ljOhPrkDNjhuAit6Y9IEtCUs8vpSPWxC/lABZh3AbiYfkZjPNYrDNSxSQ8t1pMFQVYU6j51EUKyKgmsBmMa12HONjka/WuYAyJKYEVoF2HLtTRX+URukGsNpb+1WU2aYf9tJBAJ95MmHIseUGNS4q9k0raWl3ummAGrAknrGhU47hQwnK0lbFJK2hqtmTdqcLoxoTlFi0xoVpMqSqGWZdSEmrirVOH4WxPVzhhP0dPQgGegrvOA8Fzi6ntzuu2W22uYrrOmX0ABHVUUOOOCiJW3yWOj5tATU7BxURF2FnQvWcszAZA4Z71H6ESumpx+wPxIy/GIjPg3sdm+7So9UfAR2JHRsmsmUd6L/AAiBEwxSbpGbNPUAQAAELgCd/fDS0Xx2mJ7zCmjgbx5QfSarUUJOG6kEmO1tt1Kej5Q1vkqa0a8MCQewxzHKNG1ssSi26KShK/epiSTQKuZrU5mMj0VbJsmYsySxV1NVNAaGhGRBBwJift+nrbOMmZNmtelluja4i3SQKkXVGymcbnLrGbO2iaxWQJbdFqmCgz0AqfWljaeZiE9IMgSW0eRfN2a/arWpeS3hFUtOl7S7I820l2SpQlsVJFDSmWEMdMaWnTRWbaHmFTVQzsbtSK3QThkPCK8mZGn6+yzLSzm8xDW6XW8xIoRMqBU4DDZCfpMnmz2aQEAAMxlI4MhJx7jGVTtJWiYAHmT5gBDLed2AYZEVOBxOPGDzLRPmU6XpZlMr7scfzZQWnxSGh7VLM6V1bpvim7OLr6RZIaRZTWlGmjzEUPR6UmISgWjCnWqfKNF15A+zSSQDdmtSuQreOW3KD00z9tHuAGNPdFcTxpu4xcLHYLD0K9JKa89an7zE0G2uw1pSKjIV5kxVQM7saBVBLMeAGJjRLHJ6OUkpws2aK9QGqIScQ7jtHKqoebCGQcriETVWyzATKRgqzADMZ3CBKqWFScWoWoq1OESWjtAyJJb7PLM1rxIecKqm67LJphve8dtBEw0t7ovhXpko6oVfZQLRVHAYc4TOlVoVAIIHYAx7ht7o1jled9Gk3RTOb0+azE5gE48zt8oCtIk4Ii14AV72hjaNKM5p2Ru298NZbgEE0pGmdp5adJs2AAHIRFzq4k4mDSmLE0GX6EObNY8y5/XPZ8eMFpkRjSXbAZ/rZ9aQ0tOrZPWZyTuwMWYsq4CC9LyjN7bnSuaH0JLc3WLV3Cgr3gVix2XRsmVgktRxpj3nODSHUG9RRTGuGHfEXatKs7XJClmO2lfAfMxfCttStpmSkFXujux7hnDaxaQaaSLNKmN71Si+NY7onVo3hMtLXm9iuH5jt5DCLQCAKLQAbBgPARL4NLDYrccWtbyh7MtnY/vMaeUXLUmwPNbpZ02bOWST0ZmtWs0ihYCgGCnd60VjpncrLTF5hCqOJw8Iv2mrWmjbAbpFUW6nvTWrjTneY8ozjc+Fc170402YbLKaiL+1be3s8hu2nlFdlSVUUXv3niTEfouYSt5qhmJJriT+vnD9XjUYtR2hLcbLamGwNUD/AJcyvwe95RZHoxbAUJPV2UOzlFS1ilkPKmDjLPf1l8Cp/eic0dab8tW3jHmMIqXbO/2eaZVA0ifiJbYpeHaThhQqRiNmUJW3V/rF0cmUaDr9uWwr1WIzzNG2wnrMP7OXrQy2ExTxU4043b0Tep2m5U6aZObPKN9aYVW7t72jHLhOWa1txXpVlCFgLt0jZ+uIg+sZpYObD/8AT+UPdMaCazzHFS0tiCh2rvU8t+0Qx1oT+xIN7r/ETD7EmTE9odP7PJ/6SfwiBB9G4SZQ3Iv8IgRrGWIdAQOqJY44kwtZdGXiC5rThhDL7Sd9MvnD2RpItRAMwQCK4YGMOoWiVKXqrWu0g/CGvRS+JPEkw3xIH6ML2OSpYB2CgnEknAbTQYxIaWi+qgPdD6x2KY+KSzTeAaeIGESNnnWZKAOrHAXVlM10KSQatRTWgJFcaw405pnpkVZZagW6zHBjjsArQf6QhAWw3Ki8CwOIGQ31O/lDTpzwhxNsigVrgO88obgExEpZiby1rmNnGNW03ohbTZl6RujlpNvNMJoB1SMqVYm9QKMSSIz2To8SKNPNXzWQCQ28Gac0X3R1j7ucaNqxYzaklzLVaZZpW5LDIAldgRcjTaanzhkY5XOzfQOhQay7LLMqWcHmsfvZg95vUQ/+2veTFmTVvo1pLdR+X+cTcuzKigKBd2BcoiNNaaSSDUgsNlcF/EflnG3C8rUVpvR7y0vX1FcBibxPAU84pekFAatSTTMnGo4w50jpvpiWv15beAAyERiymY3QMfGndtbhsitPGV1bSzMARf45N47uJh2tmAzNf1v+kS+jdV7Q1LssqD6zm7Xia9Y+ESX9SJ5zmShyvk/ARlrpX3cKoA240EdW0dUCgr3HPuhbSuiuianTS3YZhbxI5mlO6sR11u+IlJrwyt+kVlCrZnJRmfoIJpG19EuVXOQ+Z4Qrq1q001untIJBxVDm24sNi7ht+JWpCehNFWi1npHJlydmHa/CDn+I+cXCyWCXIW7KUKDmdrHeTmYel6DhDSdOjMaojPBOkpCLThxjkizPPmy5ErtzDSvsrmzHgBU90dIx8rn6N9G9I72th1VrLlcT67f4e9t0QHpR0obTaxZZcy6LOAWIxPSGhOFdi0Fd96NIt9plaPsTMBRJErqj2iBh3sxHeY852nTDXy6k3phZ3dwQS5xOG6lYy36W+yrdABJam05nwhZXhjoZHmgFL0xmFaAEkYAHADftptiStGjLRLBZ5E0AYn7tj5AQsYq2tenOsJSjAEFuYIYUPcYc2DTiyUKsCTUlSMQMN3h47Ig9LATJ5ZQammBGIwxqNhiy6qakWm10ZluSvbfLuGbd3iIGs6Qtqtc21tdobtcBmTw/kP5xoPo81HnSJy2m0G4QpUJ6zVUrVh6uB54ZRctAasyLIB0a3n2zGpe7hko5eJh1pG2BRTbuERRutF15JG31d9QRT5+MZ7rUx+yyh76/BjF7oXJLbsozzXo3UlptD/AGJLDZ5wCKL2Sgdlt2+OwJMslQcMht4co7B5NYwsDqk+X65w60XdvdbtVFMd+cNQucHs4o6/iHxgQ9rlqt26a1rUVBplCAMCbLox5n4wFUxIYTDsMHWZsxEBX2YY4UA8OMaXqT6LHnXZtsvS5eYlZTGHvewOHa5RYlL0BoC0W6YJchC1O0xwRB7zZDlnwjYtXvRZZ5Mv7yZMaef9qhC3N4lgg0PvHrbqZRdtHaPlyEWXJlrLRclUUA/nxh2BDqZvbfQ/Z2rdnOPxoj+YumvGK/pD0ITD+ytMuu51cCnix842oCDgQamL2bUnTclQkuchRRQBJxAA2AK6ig4AxD6S1L0q2DyZjDg0s4/lapj0Hdjl2HRkeZ31Vt8v8A3aeOUtj/AArEvo/WC32UUWxSlptMiaGO+rF6mPQQECkWrIwa0elC2AilmkKNt5nJ/jERuk/SLPm9Wcolr7CkqCOJxveNI9FNKBzAPOEJmjpTdqVKbmin4iLR4R5tTWKUf9RCr6ZW71MTzHjnHoCdqtYn7Visp5yJX+WGz6jaOOdhsvdKQfARavGMQ1fSTe6We4LVwU4iu87+Aiz/ANMSj6wjRD6P9HH/AHOUOV4fAiCt6OtHn/dh/wByb/niOM5bSKHJhDeZaxtb4xp//wDO7B/7JHKZM/zQQ+jawH1Jg5TH+Zhlg8WR2m2D1TXjsjUfRvq0ZEs2icPvpowBGKSswKbC2BPIDfDrQuoVillZvRs5DEpfcstLxuG7kcKHGsWi0Tgoqf1xhtWYzn0tWy8JVlqaH71wDjdFRLXxDH8i74yObJDrfDKhU3qAGp7Q7ROOzwic09rGJ9rmTmqUZzSmfRjqrTuAPeYrhlzLROuyJXUFTtOGNWJOFBnXIbTAu9bt6LrDLs9hlEduaBMdmpeN7FQeAUgUi3/bBvEZHoTXORJlSpLMxZQsrqqzBmFFF24DeqRhTPZFotVptNB0ch2J3ggDnUiMNLRbZNmmkGbLlORiCygkHnCvSgjqnDZ3RR1l6QIJmdFKGytK+TP8IfSrU7KsoEVpViKgE5k4nARqCpXSGlQuCYnfsERlkYlqtTHa2zjCEuXvhQmEHaYipxO2M91y6lobqEhlDVotNqnrE+7ujQTNCpUxQteULvKZJRmEoRUE0HWqMiB6x2wUxFytamVQvRDAAYzhsw9iBEZ/Rto/4VfEf54EZaxTbkBZeMXqXqG3rTlHJSfiRDqVqTJHanMeV0fWNZRsUC0yDeYgbT8Y7YNGzZzrLlIXdsAo2+OAHE4RoP8AVuz0YokyZd7TEm6NmylccPnFs9G+hFVmmBFAGRFaljkCTnQbMqtD4rSmoHo6l2QLNnUmWjOvqy+CV2+8cd1I0BVjqiDiM6QAjscgyCBOqsHgQIk7AjoEGAiQoEdAg92CsIk5AgsHCRJyDBY6I7Egjscgc4Q7CDG/+D+P/wAfjyz4Tfz7G72ufu8NvLM5MMg11miva3S5s2y2hJP7VpThPxFSAIsBWsFCBcYQxjVj0TTWAa2NcX2BQue7FV2Z1PARf/6uWeVIeRLlhUdSr+0wIp1mOJOOG7ZFimTBDO0uAKk4RJlOpuqs6VbWeelEk3hLc0o7HAMorWl2v73CNHm6RCimZ3fWGFst1cFy3w1liDUXnTi5qxr8oCt1CC23BQPidu2CEQCsSFvQS/BwgjqgVyi04o3pf0syWdJCGhmVL0OPRrmORJHcDCWps4tYZFT2QQOVcP1wjmtllS0va3NayrsldwIl9IT4vSHWptjZbFIDU7Nd2ZJHfSkZ5NT5P4EObg3r+u+BGW1Xm60BaFbOxr7Tov8AChhfR+m50+YEaWkuWQSxvOzXQCcDUAHuiC+0c/CJ7VzRcxpZtNPu71ziaA3m5AgDnyhvKyWs5Fo0LKmtZ3QqBemdVQFBuilADndPHdFw0b0cmWEIMumZYUUnabw6vnlSGGhNGXW6RgCaUTghA+nmYnkEdLWZCqUIBBqDtG2OkQ2Njl1qFuk5lCVJ5lSCe+CPKYHCY/I3T5la+cZJ2orCsNEEz2lPND8Q3yhZTMHqIeTmvgV+cCLhYOBCAtJHalTBxoreSMT5QP6SlDtPc/6gKfxgQo6Cx2E5VoVuyytyIPwgxiTtY4RAgQJ2OVjhhlpLSkuQBfPWbsooq7cl7xicBXEw4D6CzZqqCzEKozLEADvMV21aQtLjq3ZAOQpfmnyur4GGEjRsuYQz35rAVLTWvEA5dUmgruAEanCs+UTNp1ssyg3WM0gVPRqSKfiwXzh5Z7Q0xBMmp0S5hGIrvBfYD7uPHhWrXo0vLVJKuCHD9IKjrKcMcMAdnCFpGgy37Z3mke2zFQeRNPCNeA8kladY5daSlac3u4J3ucPCsd0RpCa8wrNVFqpZQtcACBiTnWu4ZGG860yrODWhIFSNgA2nd8YeaClNdM2ZXpJtGofUQdhOFAanixhskEupUQUoMawhaLWqdo47hnDGZMmTQfVTcMz3xhpzSGkEXBRVoqel7VPmNdSigipmHELngqbW4nDnEzPKDAGGUwwI0ssm6oWpagpVsSeJO8w6VqQmY5ASpeCs8EjhMBdDQdDCFaQy03ajLss+aMCspyvEhTTzpEkBXpZLmnVLPNZ8MXY9UZ1Jpu3RM2KTSWi7lA2Uy4fOIubYeoqyrvRJJ6xxrfCKerU5Mb55jlEuuzZTKLkeJYId4jkEv/qv84EZxpmyaMtbYCzuPxFF+LV8o2PVTR9NHypL4ME6w3MSWPmTFbqWZRmCRWtajGLXJa7Sm6EUs9uSyyVM1gktbq3zgoJwFTsqd++JGzWxHAKsCDtBqD3iI62WaXaJEyzzR1JilT37QdhBoe6MW0xqjpPRbF7M8x5IymSScB78nHHiBTjDoeggYbWi1KlWcgAbTlGEaH9Llrl0E1Zc4bfUf6Exb9YtZTOsUq2SkvS60eWdz35UwGm40Fd7CNSaLcaLo7Tkib2HrxutTxIiaVhGB2jSVmkSVlsbShWajIJdzApKJBDsa0fpya0JqOUa5q/pUTZEuYRdvKGI3EqCR5xq8ZmwSrBejoaGqWld8KCaN8YLsyzI3aRG5qD8RCY0fK2S1H4RT4UhUON4joaJEfsKe/3TJg+DQPsg9qZ/3H+bQ4ERGsWmhZ06ovTWN2Wm9jlXht5AxIlpe3dERLRnac/ZUsaKPac7Bw2+YYaOsShi7OZk7C8zOqk0rhwA3Cg84V1f0S1L0xiZ00XmYjEKeGzYANgoNhhzN1bs8sMzkj35jXttagE0rUxrcGaEqfKM1ZLG6zA0BUEmufWJKmoGY3UhppbTKSRMC1Yr1atQAscNgxpUZRGpLldMXkXmKJUChNWqQHNOdaZjA4Vjk6wlpVxg2eOBBvZlr1KZ5HlDtHQ2reuQr0douBaG66qQQ2ZBArXImvDbDm26xKzlZTGoIyyoa0Yc6RWJGrVmkuJlotCuoqFVmUAMwpU3TUm6SO8wdrIZjEWaW0tCADOcEC7j2EOeBwPwpi8RyTOipazpt5j91LarbekmihC8QtQx404xYLVpVmwQUG/bENYNHiWipLqFGzOpOJJrmSSSTtJh/LFMx4fT/WM26ZClnk1NWxMR2uGtMqyySztdQYYdp22Ko2nP54Q9tNsCoTUCgz3DMk7qCMA1t0ubdPLsSJS1WUp9naxHtNnyoNkSP7V6WLQZlZcmUJdey14sRxYEAHujSNW9OS7ZIWamFcGU5qwzEYDbrBdF5akbeEXb0O6RKzpsnYyXx+JSAfJvKMtNbgpaCF4RaZAirPCbzaCphB5uQzO79bIMqhes5FR4AbeUSHlSy2LYDYv14+Qio+kXWSUsl7KrVmvQELjcW8GN47CQKUzxiJ1x13mPelWOoGTThmeCbh73hvihWfR85mwluxJ84U1/RNopZlqcZol0puFWPgooeJiRlPljj+t+MVHVbR01RWcTgKIhJ6oJqaDZUxabKl3eOdPLbFVC9H3/AMf+aBCvRNu8mgQNaZyq3lxriMRFrBitWFl6TcQGNPynHjFjVoIacK0NZWscgOZYny7wzF4eG6vCOWylxgcRtGygIJhvP1bsjChs8r8qBTjicVodsMZF05qnYLaKzpIDn/ayuq3MkYN3gxH6B1ImWQTJUucJ9mepuOAJiEihpgVcHCoIG+D/ANTpS4yJs+RwSYaeDVrBjYtISqdHaZc4VynJdNN95M4Qj5+pKvMVpl4hMFUIcBgBmx2ACprlFc151gtFPs1lkWhJaVDOJT40PqmmP4vDfF5GnLfL/aWS+PakzQf7rYx1dfZa4TknyT/zJREVtqxh8vSduTKZaxzDn4w8la26SXK0Wnvlg/ERulm1xsz9m0SvzEL/ABUiUs+kw4qrKw3qQR5Rdphdl130v6rzX/8Ark/BYu+pmkdNWmYpnASpA7TTJRVm4IpNa8SKc40MWxv0IN9oJ2xai6EqNrH590VPSuibW1qWaqLMVALtXCi8Sb9duVBgMqxZ0mnYY6ZzbzDLgs0z/t7kVl2dKbROmE8qLLHxhC0aItDmsyfJXgELYf8AyN8oeTXJ2nxhuUi8qsNRodFJP2uYpIoTJSWpI3VKtTupCczRFmJqyz5x3zZ8yneqsFPhD0S4VEuLajWx2GWh+6kSpZ3oihv3qV84kJdjrifODSCBAtNqu1AzMIITCFhs8ysEd4TLwJTPSnpW5IEoHGaaHf0YoX8eqp4ExnGg9FGeasaKTdUClWY5KtcK0xMSfpDt5nW1kGISkscTm395qd0L6I0S50nYJIr0csdIaZVS8zk8yFHeIiZ6wav9AGpXq4OpINBkSCAMtsM/RepXSFNyOPhFx0s4mvMBxvlq8mJisejWT/bZrn1ZWPNiv0MFLVXmQkWJwEJywWxyXfvhppnTcuzJjix7KDtN9Bx+cCPLVapchGd2CgZsdp2AbzFD03puZajdWqSfZ2txY/KGOkLdMtD35pFB2VxuqOG88YFma6ahSRxwHls5xbiOrFo3f8K/URN2ayEUouG+vyGHlCejxfGRHJcO5hjEpJXHZ8W88YNOOy0alBjv9X4GvlDtAVyOJ2KMfE0rHQnf+I/IwcLXI18QPmIiLfm+/wCf0gR0S23L5QIkLosEzghGDKwqMh1TmBEja2rSmB4REWK0dHNQ1qK0pXEA4HmMdvnFjXR7MTlTfFDVP09rsLM3RTkZg6NddaVByxBzGIyid0JrvZbSbqM6vSpV0OWFesKimO+K3r/qi88K0si8laA5EHMV2ZCMqttkmyGuurIwyzHgRn3GNRjXpmTPVuyytyIPwhSPONg1stMqnXvgZB+tTvziy6M9IzjtPNXHPCYvgeyO4xJtMAjZsjP9GekVXoC0lzlS8ZZr+b5AxYJGtsk0vB140qviOW6IlNO6vWeZLmMZShwjkMoumt00Ju0rjvin+h+YSbQ5OYQd/XMXRtYbLMDotolXih6pYBqXa4q1CMDFd9F9gEuzhsavRjXlhEF+Dx0zab4QBjtYEeSZtYOzQxlvjCzTDEh2eCh4RaEnlA7/ABMSOjMgj25FzdRzIir6W0eZs9ZSGhKM3aIFchUg/wAt8Q2jdEzVs84tZzaZ6lgt0m7gxUGlQTShyG7KLcM460KVaFYVUgjeIRmvjELqbKK2VaihLMSNxwBHiDEmxjTNdd4bz54VWY5KCx5AVPwg7GK/rxaujsNoORKXB+chP8UQZRoy0h7WsyZmzlubtUjzPlGg2LSCyhNcKDMMsojYVAYi9TwB/LGdaDs6vMRWr1piKKCpBLZgbxn3Rodus3QO0ssOkVgwfAAA4ZMKYXqnvGyKFE6vK04WibQgBwFvArVAuYJoDU1yxh1qHY1EuZMui8zEE7SAzUrC1stjPUs5YCp4YcNkVmx6bmLZxJli5XFn9Yg7Bu24wVLXp/WcSqpLo03L3U57zw8YpyrMmOXYl2ObfrZwEHslgrviVstjGyhPu1B/XfBSTs8oL2qVOxTUn8u2JSy2baJY31Y0PcBXzAg8ixEZ3abKgfEUp5wskvHBSeZqn975CM61hRJ1TTrcqCn76mg7zDhZt0dbq14givkTDVXUYHBtyVr3LDmQjV6qilMb+Df3YiXQ1PZJG/D+FoN9qBNASx9kA4cyMB3mECLx9Y02A3l7zh5mDzbPVaN1BlVHIp8B8YkdC7u/ggRFiwS987xnfIxyBFjIunqVuexQAD8O0csuUSWjNaFTqsbyjDCpYU3gYxFTkAJJ61d5rTkD8Iaz5tRgwpspDOk0KTPlThVWERuldX0mKVdFYHYQCIzSfb2ltVWKNsN44/rdEpo70gT5WE1RNG8YNTlkfKNRk2016M0NTJYyzuPWXzxHjFM0lqdapVfu74G1MfI9aNk0brzY51AzdG26ZhjzOHnE4LLKmCqspruMIeYpssqaMCCNhFD4NBpFpeX2HZPwswj0ZpDViXMFHlqw94A/GKtpH0aWZqlUZD7hI8jUQJkjaUmHtEP+NFbzpWLDYfSJa5YArLIHu0+GES1u9FrD9nN7nX5j6RCWrUC2Jkqv+FqH+9SFJ6zeled60oHkw+kSEr0sj1pL+A+sZ7P1dtadqzzO5Q38MMZlmde1LZeaMIk23Vv0hSbVOWVQo7ZXhStNla50xi7Xo8v2G2GVMSap6yMGGJzBrTvy749J2C2LNlJMU1V1DDkRUfGCk8vQKwlegwMQVPWGewnNdahCAVrSgNTmMd2UIztPt0arKYdW7s3AVYlaNUkVzEVrWy0MdIMHr0SstRsPVGJ74fWy3ymBDX6gHowrC6Gui5hStO3XHdxMKi+6H/8ATyzvWviSYWYwSxyrkmWnsooPMKK+cBjEBWMUj0q2m7ZUT25o8FVm+IEXN3jNPS3aTfs0vZR3416qj5xIPR1aUky5s24rTg92WWAIQFBVueOHfD3TCibZprMalw+NcnUg1rvqD4xU9D6S6GzTyO1eF0cWFAeQu17otmhJZSTY0mDGqu4b33DGoPBodRraNHGzWQhyTMMtAQdjzQDd5gMR3RCWdWXsoaDaQf15xYtcrQ060FExusZj82wQcwMe+OaOs5ABpVuINByJp5Vg5GC6LW8MZZHEUofH+cSayWHau03H6/yg6qqiri5vYHCv63iFlXIqA4OZIphzIx7oy0EqUa1APNsvrCzINoxPs4E9wjl+mZK/iy8fkDCyGvqnmMK9xoTASEmU3sCnvUr5fOOTQKit6vsjrL3jZzwhxMcVxelclbAnwxPnAlD3GTdTI92YHMCJCSprY3lAp7Joe8ZeZhKRbVc4BmPvKadz9nwhWZKU9sh65Cpp3KMz5wd13MV3XhEhum4HxaBCYknj+9/4x2Ioq0zHByRQfXxah3HAU51IhCdZ8zUknOgoD4RLtLY+rTfU/TOGbSymAN4VxXao90VOHA926IK7abNmLo/Nu+nfEBPlTchXuy8f5xerXYy2F3DeTTwpjEZMsjLg5B47e9fn8IQp50e5xJp4mFbFPm2c1lTZi02KTd/dyicbRZBJW9U+1l4HGEptmp2qA+R5GNQJDR3pFtsqga5MHvYHxGHlFksHpYknCdJZTvWjDyofKM9m2PcK8NndDZrMMcKcDEG22HXGwTspqg7mND4NQxLqsl+y6/ryjzm1n747JeYmMt3T8LEfCJPRv9FqcqHkRBH0FX1Ywiza222XlPY/iCt8RXziYsnpOtq5iUw4B1PiGp5RYmpT9U0bOUp5qPpC0rRxkKqBaKMgBgOEZ9ZfTBNHbkn8syv8SxK2f0vyz20mrjtCHvwgxLiss7ocSrIx2RB2XXdJoBSYpr70sHwrWHi6aLesf3h8jFiNtLagy50xnM1lvYlboNDQA0NRugti1GscjrEvMYZBiKcMBjTvh79rrtPj/OAZ4GZA5kQopNaGzQz0jp+zyhV5yDgCCf3RjFN0x6RgKizSSx9uZgv7oxPfSLEvLEAVNABtMY/6S9LS59qTonDrLl3SVyvFmJAO3C7lEXpnS1rtX7WaSvsDBP3Rn31iI+xsNkSTOr+khJmVapRhRwCa0zBwIPgdpi16R0/IUBkfpXp1R1s97E4nlnFGs1hmsaKhMWvV3VxVYNaSA1eqhyrsxyY8otR9oWykgvNr0jG8xO85DdE+Aw3Eb1pe8CaefdCryJguhFW7XrFhjd91ajHnSFks0talm7jgBuAT/WM2tGUoy2aqt1xh1xWhGdAaEd1IXLTr2IAX2kF494OI7g0O2NVwl1HvCgpvC0qeVI5IlLQlnqNoxUDuJr4mBE5Mtc1IY8TUjhXZypCpmGtDVRvpX+9s7xAm40CSqj2uyByI61OKiBKsVRSZMLj2QaLTjjePee6IlJW9br8a4+OI+EAOzCjHozu4/iy8PGEpjIuCId15QVQc2pT4weXLcgX2Db7uAI55nyHCJDKl2tFrvIOJ53jXzMEarYFgK+rtPCp+kFmMB2AScuqQFHMnqj4wqLGWH3hr7oHV79reQ4QEj9iX2R4wIcESxheA/MfrAiTlost4ZkHMHceWRhspPZa6p4ZNxH02cYECECWixEgEMajYeyeBAhnMnAAgSiGGagCo4ima8YECJEDZ2YBqEb0IAJHA5g/rCGz2QHsrwJOBB3GuMCBDAYzrGwOIw23cSPHMd0IzLCDiOtuOfmcBAgQg2n2MjZQb86cwIZzLDjjieH0GyOwIQReyU2U54QjMsVM8PIQIESJNZhlTOCfZDAgRIT7NXDODrZj+s4ECJD9EdpPnXyhVLOTnlxzgQIkXSwDPLyh1KsJ3V45QIEIO5Oiandy/WMPbNo0br3EDDzw8CYECAxL2TR9MRReAy7/5Uh2ozVgGO0DHxBy74ECM2tFrOG33R7Jx/wBO6HLTVwDjPIDrV7s++nfAgRVDK5BoMBuY1P8ALvJjs50NDMAwOBONDsocwYECBCiY47FSP+ZWvdhXxgsx5bj7xbppS9u/OMhzpHYEBEkM1AJRLqPWfKnBwOt4HnBpqVwdSuPcedOqeR8IECDUPLtmN1aPTA3fV4E9mvDAwWaUPVJMuuypWvAbD3QIEKcFmG5P3B9YECBBpx//2Q=="/>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2" descr="data:image/jpeg;base64,/9j/4AAQSkZJRgABAQAAAQABAAD/2wCEAAkGBhQRERUQEhIQFBUWFRAWDxYWERoSEBYTFBcVFBgTFBcXJyYhFxklGRMSHy8gJCcqMCwtFR4xNzAqNSYsLSoBCQoKDgwOGg8PGTQkHiUtLCwvLyoqNSwsLCwtNDUsLSwqLCw1LCksLCwsLCwpLCwsLCwsLCwsLCwsLCwsLCksKf/AABEIAKQBMwMBIgACEQEDEQH/xAAcAAEAAgIDAQAAAAAAAAAAAAAABgcEBQEDCAL/xABHEAABAwIBCAUKBAQFAgcAAAABAAIDBBESBQYTFyExUpMHIkFR0jI1VGFxcnOBsrMUNJGxIzNCoSQlNmJ0w/EVFlODksLE/8QAGgEBAAMBAQEAAAAAAAAAAAAAAAEDBAIFBv/EAC0RAAIBAgUEAgICAgMBAAAAAAABAgMTERIyUVIEFDFxIZFBgWGxQqEzYvAi/9oADAMBAAIRAxEAPwC8VGc9M+I8nsFxjldfRxg23f1OPY39+zttJSV51z4yi6evqHuN8Mjo2epsZLAB8wT7SVfQpqpLB+CmrPJH4NhW9KVfISRK2MdgZG2w+bw4rG1jZQ9Kfy4/Co2i9K1DivoxXJbkk1jZQ9Kfy4/CmsbKHpT+XH4VG0U2ocV9EZ5bkk1jZQ9Kfy4/CmsbKHpT+XH4VG0S1DivoZ5bkk1jZQ9Kfy4/CmsbKHpT+XH4VG0S1DivoZ5bkk1jZQ9Kfy4/CmsbKHpT+XH4VG0S1DivoZ5bkk1jZQ9Kfy4/CmsbKHpT+XH4VG0S1DivoZ5bkk1jZQ9Kfy4/CmsbKHpT+XH4VG0S1DivoZ5bkk1jZQ9Kfy4/CmsbKHpT+XH4VG0S1DivoZ5bkk1jZQ9Kfy4/CmsbKHpT+XH4VG0S1DivoZ5bkk1jZQ9Kfy4/CmsbKHpT+XH4VG0S1DivoZ5bkk1jZQ9Kfy4/CmsbKHpT+XH4VG0S1DivoZ5bkk1jZQ9Kfy4/CmsbKHpT+XH4VG0S1DivoZ5bkk1jZQ9Kfy4/CmsbKHpT+XH4VG0S1DivoZ5bkk1jZQ9Kfy4/CmsbKHpT+XH4VG0S1DivoZ5bkk1jZQ9Kfy4/CmsbKHpT+XH4VG0S1DivoZ5bkk1jZQ9Kfy4/CmsbKHpT+XH4VG0S1DivoZ5bkk1jZQ9Kfy4/CmsbKHpT+XH4VG0S1DivoZ5bkmj6SsoA3/Ek+2OMj6VOcy+lbTyNp6sNa9xAjkbsY5x3NcD5JPYb2PqVQIFxOhCSwwwO41ZRfk9UAotHmjlN09FBM49Z0bcZ73Dqk/MglcLx28Hgz0V8rE3jty80Zw/m6j49R9x69Lu3LzRnD+bqPj1H3Hrd0epmXqfCNel0Vl5FEeTMksyi2GOWomfZrni4jDi4ADtAszstcu37ltnPKZYxzFaHu/7oprlHpJNXBLDV0tO8uY4QyMBY+N/9Luti3G24j5qGRRFzg1oLnE2aACXEnsAG0lTFt+VgGl+GfKLcVOZ9ZGzSPpZ2tAJJwE2A7XAbQPaFgUOTJZ8QijfJhbifgaXWbxG3YpzJ/OJGDMZFsRm5U6D8T+Hl0Nr6TD1cPF34fXuXQ/JUohFQYpBE44WyYToy65Fge+7XD5FMUMGYqLIocnyTv0cMb5HkEhrW4nWG82C+WUUjpNCGPMmIswYTjxg2Lbd9wdinEjA6UWzpM2KqWR8UdPM57DaUYLYDa9nE7Abd5WPUZJmjl0D4ZWym1oyw6Q33WbvN/UozLcnBmIi2eUc2aqnYJJqeaNpt1nN6tzuBI3H1FaxSmn4Iaw8nBKYh3j9VJ818+pKGN0TIKeQOfjJe04gbBtrjs6v9yrDpc83PyTJlE09PpGPwhmE6MjSMZt7dzyqZ1JRen/ZZGCl+f9FK39i5Uqzk6QJK6HQOp6dgxMdiY047t3AX77rXtzKrizSCkqMPwzit7vlf2Xal8f8A18fs5cePyaVFy5pBsQQRsIOwgjsK2uT80quduOKmmc07nYMLT7C6wPyXTaXkhJvwalFkV+TpYH6OaOSN1r4XtLTY9ovvHrXLMmSuiM4ikMQcGukDSWBxtZpPf1m/qFOKIwMZFtqjNOrjj0z6WdrLXLiw7B3uG9o9ZC6smZu1NSC6CCWQDeWt6t+652X9W9RmXnEnK9jXIu2qpXxPMcjHMe02c1zS1wPrBXUpICIiAIiIAiIgCIiAIiIC/ejvzbTe4763InR35tpvcd9bkXz9XXL2z1oaV6JU7cvNGcP5uo+PUfcevS7ty80Zw/m6j49R9x69Do9TMvU+Ea9TbM/PyOGA0NbFpqZxNtmJzMRxEFp8puLrC1iDuvstCVLG9GlVJBFU04ZOyWNj7NeGvYXC5YQ4gGx2XB7DsC2VMrWEjNDNjjE2+WOjyCeB1XkubStbcvhJxOFtpa0mzg4D+l209/fz0bRNp6OsyoWhz4muZDfcCGB5/UuYD6ge9bXMPIsuSYqmsrbRMLGBrMYc9xaXEeSSLm9gL32nctb0azsqaWsyY5wY+YOfF3XcwNNrb8Jaw27ie5ZnJuLWOKWHz/ZcksyeGD+SPUnSPXxy6U1Dn7buY8AxEd2EWwj3bWUh6H5A+rqnOa2zoiXNA6tnSXLQO7bZaak6La58ujfEI2g9eVz2mMDiFjd3st7bLc9EUOCrq2BwcGxOaHDyXBslsQ9Rtf5qypkySy/6OYZsyzEey50hVVSZGiQxwPaWNhDW4BEdzd1723n9LBbzKX+m6f8A5Dvu1Crxu4ewKzsk5POUMgimgs6aCVziy4BP8R7wNu67ZDYntbZTUUYKOHjFEQbljjsaboi85N+FN/8AVdOTPPo/50v3HqTdGmZk1LUioqsMJc2RkETnAyvJF3GwOwAN9vs7Yzkzz6P+dL9x65zJylhsTg1GOO5t+kTPaoirJKWnfoGRuaXmOwfI97GvL3m3c4C3q232W3mW87nsyXTZQayM1MjdCJSwXjLg7SOaPWYt27b8jBOkrzpU+9F9mJbrOD/T9D8Y/wD6FGSOWHx/7A6zPGRtOjbLc1e2qpKp5mYYgRjsSMV2kX7toPqI2Kq7KxehX8xUfBb9art29WwWE5JfwVzeMIt/ycKyMnf6an+L/wBaJVurIyd/pqf4v/XiSt/j7RFP8+mY3RDkZsk81S5mMwMaYm7P5r8ViL7LgMNr7sV+xZTqfL5m/EYZ73vo9NHoLb8GDFa3Z3+tYXRLlZjJpqSV2EVLA1hvbrtxDCD2OIe63raB2hYVZmLlOOQxhlRIAbNeya7HDcHXLtnsNrKuX/I8cP2WLQsMf0bHpgyc2OphnDQ100ZMo39eMgXPebOA9eFdTMq5ariJYvxIYR1NEBBDYcJNsXtuVpK3IklLV08dedjjA+UGTSYYjJZwcd25rrgX2KddIWT8pSVDBSac0+BgiEEmBgdtvjsR3ixOy1vWnwlGPw/5Y+W2/n0jG6QYJXZIpZatlqlkoY8nDisRKDfDs6wZG7YmZWVfwuRKioDGPdHOSwO8nGdA1rj7C4O+XZvXOe9JJDkSCKaUSysqGiZ2MyWedM4sLjtJaHBvyWvyP/pyr+O366ZcL5hh/wBjp/Esf4O7o5z1qp68QzzOlZM2W7XAYQ5rTIC0AdUWa4WGzatfnZnxUQ1Lqald+GhpnujijjADTgNi52zrXI3bvabk4PRf50p//f8AsyrWZ4/n6v8A5E/1lW5I3fH4K80snn8kv6WWiSKhq8ID5YjpLdvVjkA+Re/9VXKsbpM/IZM+EPtQquV1Q0L9nNXUERFcVhERAEREAREQBERAX70d+bab3HfW5E6O/NtN7jvrci+fq65e2etDSvRKnbl5ozh/N1Hx6j7j16XduXmjOH83UfHqPuPXodHqZl6nwjXrMoMsTwX0M00V9+CRzAfaAbFYaL0GsTGZVflWacgzSyykbsby+3svuWPHIWkOaSCDcEGxB7wRuK+UTAGxqs5KqVmjkqah7O1rpnFp9ovt+axaPKEkJJikkjJGFxY8sJaew4d4XQijBE4sLIocoywOxwySRutbEx5YbdxI3hY6KSDNfluodKJzPOZRsbJpXaQDdYOvcD1LGZVPD9IHvD74g8OIfivfFi33v2rrRMEMTsqal8jjJI5z3O2uc5xc4ndtJ2ncF9yV8jo2xOkkMbSSxheTG0m9y1u4bz+pXQiYAyKPKEkJJikkjJFnFjywlvccO8LHREAWQ3KEojMIkkEZN3R4zoye8t3E7B+ix0QBbSPOqra3AKuqDbWA0793dvWrRQ0n5CbR9yyueS5znOcd5cS5xPrJ2lZ1PnHVRs0TKmoYy1g1szg0DuAB2fJa5EaTGLO91fIY9EZJDGHF4YXkx4zvdh3X2nb60ZlCQRmESSCNxBfGHkRki20t3E7B+gXQinAYnbS1b4niSN72PF8LmuLXC4tsI27iR818Sylzi5xLnEkuJN3EnaSSd5XyiAyKnKEsjWskkke1gtG1zy5rB3NB3DYN3csdEQBERAEREAREQBERAEREBfvR35tpvcd9bkTo78203uO+tyL5+rrl7Z60NK9EqduXmjOH83UfHqPuPXpd25eaM4fzdR8eo+49eh0epmXqfCNeinubHRsJomzVD3tDwHMYywdhO0FziDvG2wHb8lu9VtJxVPMb4Vol1NOLwKVRk1iVOitjVbScVTzG+FNVtJxVPMb4Vz3dMmxMqdFbGq2k4qnmN8KaraTiqeY3wp3dMWJlTorY1W0nFU8xvhTVbScVTzG+FO7pixMqdFbGq2k4qnmN8KaraTiqeY3wp3dMWJlTorXf0WUpGx9QD2HG0/2wqAZz5tvoptG442uGKJ4FsQvaxHY4HePZ3qynXhN4I4lSlFYs06Kx8i9FjDGHVL5MZAJYwhobfsJINz+nzWx1W0nFU8xvhXD6qmngdKhNlTorY1W0nFU8xvhTVbScVTzG+FR3dMmxMqdFbGq2k4qnmN8KaraTiqeY3wp3dMWJlTorY1W0nFU8xvhTVbScVTzG+FO7pixMqdFbGq2k4qnmN8KaraTiqeY3wp3dMWJlTorVn6K6YghslQ09hLmvHzGEX/VQCuzaliqvwdg55c0RkbGuDtzh3C1791j3KyFeE/BxKlKPk1KK0aLopgDRpZZnu/qLC1jL+oEE29q79VtJxVPMb4Vw+qpnViZU6K2NVtJxVPMb4U1W0nFU8xvhUd3TJsTKnRWxqtpOKp5jfCmq2k4qnmN8Kd3TFiZU6K2NVtJxVPMb4U1W0nFU8xvhTu6YsTKnRWxqtpOKp5jfCmq2k4qnmN8Kd3TFiZU6Kz6/oqhLDoZZWv8A6cZD2E9xsAR7R+hVa1VM6N7o3izmOLXjuINiFbTqxqaSudNw8l8dHfm2m9x31uROjvzbTe4763IvEq65e2enDSvRKnbl5nzj/NVPx6n7j16YduXmfOP81U/HqfuPXodHqZl6nwi9KUWYwf7WfsF2rrp/Ib7rf2C7FhZpCIigBERAEREAREQBQfpGb/GofjEfLHCpwoR0i/zqD45+uFX0P+Rfv+iurpJwVwuSuFQWBERAEREAREQBERAFD8qN/wA6pfgS/wBhOpgohlTz1S/Al/adW0vL9Mrn+PaJeiIqiwIiIAiIgCIiAIiIAqUz5H+YVHvt+hiutUrn15wqPfb9DFs6PW/Rn6jSi3+jvzbTe4763InR35tpvcd9bkWKrrl7ZphpXolTty8z5x/mqn49T9x69MO3LzPnH+aqfj1P3Hr0Oj1My9T4RetP5Dfdb+wXYuun8hvut/YLsWFmk5bvHtChGbVfO9sEwfVPGCrdWmUO/DkNx6PRF48vGGj+HcYcV+xTYFYlFkxkMIgYCGAOaAXEmziSdp9bioBqoM4JnMp/4MTZKrrQtMrixkYi0znSuDdrrWAa2/lDaLErinzllke2BkUWnx1bZQ6VwgaKYxAlrg0udi08NursDnX8mx2M2Q43RxR9duhw6B7HlsrMLNHsd23ZcEG4N9oXUc2obMDdKxzDK5sjJnNmJmN5ccl7uxkAm/a0EWsLAa/M/Kj3RwxPBxOjrZHEvLnAsq3R4L9oAfa/+0L6yXnLLUiPRRRAmmpaibHK5oH4jHhjjIabm0UhxGw8nZtNstmasDWxsZpWCIStZgmexxjlfpHxucDdzS4A94sLELmPNaFojDDNHo444RgnewvijvgZKWnrgXdbt6x27UB8Zu1s8jqkTaItjqZo4sJOINbhs0iw2WO/adpW6WJS5MZHJJIwvGldjkbjJix2AL2s3NccIvbfZZaAKEdIv86g+OfrhU3UI6Rf51B8c/XCr6Gtfv8Aorq6STZzVDo6OpkY4teynqXMcN7XNjeQ4esEArVy1DqWSmdpZpI5hMJ2SP0pGjp31AljLtoP8ItIvY4xuIW/rqNs0ckLwSyRj2PANiWvBaQCN2wlYdFm/FG7HeWVwY5jXTSumLWOtiY0ONmg2F7DbYXvZUFhpo883mMy6AOboPxAw6TqsaYy+N5cwAyaN7nNwkhxjcO4nLr868DnNa1rhpooInkuLHSOhdUSOIYCcLWBu4ElxI2AXWxoMjMhGFrpnMw4GxvldJE1nC1ruy2zbc22bl0QZswRwMp2CRrY3Y4nCV2mbJd3XEm/FZzht7DY3GxAas5wEvinka9jY2ZTMobiwvbCyJ4kYHhpcC03FxsJI7LruqM55YW4poYhjpqiohDJXO2wMbIYZCWjaWvHWGzqn1X23/g8Zw4y+QtbM28jy8lswAeHX2EENAtuAWvqc1GaGWNjpHPdTzU8JlldI2NkjbYG3uQ24Zc7SQwbTYIDrrM5JYdJpYI8QhbNEGSlwI0rYnRPLgLPBew3Gw37LbfiuzkqIdOXwQWpmxSTFs7jiikvsjBYOuMMl8VgcI4urnMzYhs8O0r8bGMJfM57mxsdjbGwuN2txbe89pNgsmtyLFKJg8OOnYxk1nEXazFYDh8t25AauszqLZpI2R42wyxRSACQzOLxG5zow1pbZrZWmznAnC7dsv8ATc4pcbSYoxE6rlpQdKTJja6RjZMOG2EujAIvfaT2bdk/I7NK6ZrpmF7mulayUsjkc0Boc9o3nC1oNrXDQDeyHIsVmizrNnNQ3rH+cXukv7MT3bEBh5qV080Lnz6MnTVTGlhO6OeaOxBAGwMaAd5Audq1WVPPVL8CX9p1I8n5LZBjwF9nvc8tLy5jXPc57tGD5ILnucQO0qOZU89UvwJf2nVtLy/TOKn49ol6IiqOwo4+Z8dYTUOqBG+WJtG9kn+FAc1jBBMweS4yY+s4EHE0BwOxSNa6TIUbpRK507rPbI2MzvMAkabteIybXBAIG4EXtdAa5mcsppHV2hjMWjdJA3SnTEBwDQ8FuEFzbnYersG3eNjT18mmZBKyMOdFLISx5c0YJI2Bu0C+yTae8LpZmvCGPjBm0bw5uj0z9CxrnB5ETL2ZtHy3Cw2LJyhkdkz2yOMrXND2gxyuiJY8tLo3Fp2tJY029WwhAaSLO2aSJsscEZ/wUVZIHTFoAdpCYm2abu/hmzjYd62WS8svkm0UkbGYoI6iLDIX9R7nMwPuBZ4sDsuNp7rntps3oY2aNrXBv4dlN5ZJ0LMYDb9/8R21ZEOTGNkEoBxCJsI6xI0bXFwFu+53oSZSIiEBUrn15wqPfb9DFdSpXPrzhUe+36GLZ0et+jP1GlFv9Hfm2m9x31uROjvzbTe4763IsVXXL2zTDSvRKnbl5nzj/NVPx6n7j16YduXmfOP81U/HqfuPXodHqZl6nwi9afyG+639guxddP5Dfdb+wXYsLNIWhlBnrZYXSStjhhp3NbHK6EvfO6YF73MIcQ0QgAXtcuO3ZbfLAyhkSOZ4kJlY8NLQ+KZ8EmAm+AujIxNvtsb2O5QDS5Oy86HqTEvjZVVtOZnG8mGGMzxlx/qOFssZJ2l0Y7Tt4hzxe6HGYWtkZT1s1TGXH+G6nIa2O/bjJvfuBW4qM3Kd9P8AhXRjRXDsOJ18QdjxF18RJcSSSbnEb3uVy7IEJdUOwbalobU9YjE0MMdht6vVJ3W796A1lXnRJBpBNFHibDDLEI3ucP4s34cRvJF7h7mdZo2gmzbgAjnHMAW6FrnaamijcWywQvE+IX/itxAsLDcC+wt7TYbaqyLFKXF7MWKLQu6xAMYdjA2HYQ7aHDaLDakeRmAAF0z8MjJGmSZ8jg9nkkFx3bTs7e26Ay4cWEY8OKwxYb4MXbhvtt7V9oiAKEdIv86g+OfrhU3UI6Rf51B8c/XCr6Gtfv8Aorq6ScFcLkrhUFgXTVUgkbgJkaLg3ZI6J3/yYQbepdyICF5Kyw+KKnY10kks1M2eV8zqiobswtAa1mItLnPNzsAA3E2Cza/O50bI5cDBdlK+WBwkNSzTPDCHWbhitc2x+VhO5bV2b0WGNrdIzRMMcTo5nxyCM2uwuabuacLTtvtaDvXzU5tQyElwkOJsTZBppA1+h2xmQX67mncTt772QGDW5fnY6UshhcyKohp+tK5sjzKIQHCwIaGunbe97gG1rbdhkfKL5DNHI1gfDKI3FhJY4Oiima4Yto2SgEd7V3yZKjdju09eWOZ/WO2WMxlrvV/Jj2btnrK7KeiYx0j2ixlc18puTdzWMiB27urGwbO5Ad6IiAKIZU89UvwJf2nUvUQyp56pfgS/tOraXl+mVz/HtEvREVRYfMp6p9h/ZQfN3Lkwomwvlc+pkjojSvecT3CuYCHk9uje2pJ/2whTki+xa+nzfgY6B7Y+tTRmKmJJJZGWtZbb5XVaBc3O095QGiyVlqSOihOlY+QurQDNpJZniGeVjbNiBc6zQ0F3Zs33WbBnM55pnYGRRzw00jXSYiHPm2mBj2jC2RowkYvLxgAbCs3/AMtQgMa0SN0emwFkr2Owzv0krHFpu5rn2JB7ha1l9DN+K0bRpAyIQtZGJniG0NjHiZezi0hp28IvewQGkpM4p44nOm0T3OraimgwteQ3DLOOu1gLnMayI2DRc2FzvIyo84J36ONsLBI+WojxPEkURbExsgma17Q8tIdbDxAi9hdbB2bkJxi0lnyCUgTPAZMCXaWGx/hOLnEktte5vdd8WSmNLHXkc6MyFjnyukdeQYXXLjtFtltw7LIDMCIiAKlc+vOFR77foYrqVK59ecKj32/QxbOj1v0Z+o0ot/o78203uO+tyJ0d+bab3HfW5Fiq65e2aYaV6JU7cvM+cf5qp+PU/cevTDty8z5xj/F1Px6n7j16HR6mZep8IvWn8hvut/YLsWLkqrbLBHIw3a5jCP0Fx7Qbj5LKWF+TSgiIoAREQBERAEREAUI6Rf51B8c/XCpuq/6TMoNbPSC+2NxleO0NxR2/XA79Ff06xqL9lVXQWCVwuGSBwDgQQQC0jcQdoI+S5VBaEREAREQBERAEREAUQyp56pfgS/tOpeoLljKjG5bp7uHUj0bz2B8glsDzGfqrqKxb9MrqeF7ROkRFSWBERAEREAREQBERAFSufXnCo99v0MV1Kj876psldO9hBaZLAjccIDCR6rtK29Hrfoz9RpRcvR35tpvcd9bkTo78203uO+tyLDV1y9s0w0r0Sp25eac422rKgH/16j7jl6XVI9Kmar4Kl1U1pMUpBcQNjJDsId3A7we8kLd0skp4P8mfqE3HEjeRs6amkBbDJZpNy1wD2X7wDuPsW01l1vFFyQoqi3unBvFoxqcl4ZKtZdbxRckJrLreKLkhRVFFmnxRNyW5KtZdbxRckJrLreKLkhRVEs0+KFyW5KtZdbxRckJrLreKLkhRVEs0+KFyW5KtZdbxRckJrLreKLkhRVEs0+KFyW5KH9JVaRbHGPWIW3/uo5VVT5XmSRznucbuc43JK6kXUYRj4RDk35Zu8k55VVMzRxy9QeS17Q9o92+0D1BZ+sut4ouSFFUXLpQbxaJU5L8kq1l1vFFyQmsut4ouSFFUSzT4oXJbkq1l1vFFyQmsut4ouSFFUSzT4oXJbkq1l1vFFyQmsut4ouSFFUSzT4oXJbkq1l1vFFyQmsut4ouSFFUSzT4oXJbkmm6R61wI0jG37WxNDvkdtlG5JC4lziSSSXEm5JO8kneV8ouowjHwjlyb8skVF0gVkTQwShwGwY2B7re8dp+ayNZdbxRckKKoubUH/ijq5LclWsut4ouSE1l1vFFyQoqiWafFC5LclWsut4ouSE1l1vFFyQoqiWafFC5LclWsut4ouSE1l1vFFyQoqiWafFC5LclWsut4ouSE1l1vFFyQoqiWafFC5LckNfn7WTMLHShrTsdgYGEjuxDb+hUeRZ+Q8iSVczYIgS5x2m3VY3te7uA/vu7V0lGC+PgjFyZeHR4z/Lab3D/dzii3uTMmNghjhb5MbGsb7Gi231ovCms0mz1I/CSMxddRTtkaWPa1zSLOBFwQewg71wi6BDa3opoXuLgySP1MkIb8gb2+SxdUNFxVPNHhREdeov8AJnNqGw1Q0XFU80eFNUNFxVPNHhRFHcVeQtQ2GqGi4qnmjwpqhouKp5o8KIncVeQtQ2GqGi4qnmjwpqhouKp5o8KIncVeQtQ2GqGi4qnmjwpqhouKp5o8KIncVeQtQ2GqGi4qnmjwpqhouKp5o8KIncVeQtQ2GqGi4qnmjwpqhouKp5o8KIncVeQtQ2GqGi4qnmjwpqhouKp5o8KIncVeQtQ2GqGi4qnmjwpqhouKp5o8KIncVeQtQ2GqGi4qnmjwpqhouKp5o8KIncVeQtQ2GqGi4qnmjwpqhouKp5o8KIncVeQtQ2GqGi4qnmjwpqhouKp5o8KIncVeQtQ2GqGi4qnmjwpqhouKp5o8KIncVeQtQ2GqGi4qnmjwpqhouKp5o8KIncVeQtQ2GqGi4qnmjwpqhouKp5o8KIncVeQtQ2GqGi4qnmjwpqhouKp5o8KIncVeQtQ2GqGi4qnmjwpqhouKp5o8KIncVeQtQ2PuLoiogbn8QfUZdn9gFLMi5AgpWYIImsB322uJ73OO0/Moim5Oepk5Ix8I2SIiEn//2Q=="/>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4" descr="data:image/jpeg;base64,/9j/4AAQSkZJRgABAQAAAQABAAD/2wCEAAkGBhQRERUQEhIQFBUWFRAWDxYWERoSEBYTFBcVFBgTFBcXJyYhFxklGRMSHy8gJCcqMCwtFR4xNzAqNSYsLSoBCQoKDgwOGg8PGTQkHiUtLCwvLyoqNSwsLCwtNDUsLSwqLCw1LCksLCwsLCwpLCwsLCwsLCwsLCwsLCwsLCksKf/AABEIAKQBMwMBIgACEQEDEQH/xAAcAAEAAgIDAQAAAAAAAAAAAAAABgcEBQEDCAL/xABHEAABAwIBCAUKBAQFAgcAAAABAAIDBBESBQYTFyExUpMHIkFR0jI1VGFxcnOBsrMUNJGxIzNCoSQlNmJ0w/EVFlODksLE/8QAGgEBAAMBAQEAAAAAAAAAAAAAAAEDBAIFBv/EAC0RAAIBAgUEAgICAgMBAAAAAAABAgMTERIyUVIEFDFxIZFBgWGxQqEzYvAi/9oADAMBAAIRAxEAPwC8VGc9M+I8nsFxjldfRxg23f1OPY39+zttJSV51z4yi6evqHuN8Mjo2epsZLAB8wT7SVfQpqpLB+CmrPJH4NhW9KVfISRK2MdgZG2w+bw4rG1jZQ9Kfy4/Co2i9K1DivoxXJbkk1jZQ9Kfy4/CmsbKHpT+XH4VG0U2ocV9EZ5bkk1jZQ9Kfy4/CmsbKHpT+XH4VG0S1DivoZ5bkk1jZQ9Kfy4/CmsbKHpT+XH4VG0S1DivoZ5bkk1jZQ9Kfy4/CmsbKHpT+XH4VG0S1DivoZ5bkk1jZQ9Kfy4/CmsbKHpT+XH4VG0S1DivoZ5bkk1jZQ9Kfy4/CmsbKHpT+XH4VG0S1DivoZ5bkk1jZQ9Kfy4/CmsbKHpT+XH4VG0S1DivoZ5bkk1jZQ9Kfy4/CmsbKHpT+XH4VG0S1DivoZ5bkk1jZQ9Kfy4/CmsbKHpT+XH4VG0S1DivoZ5bkk1jZQ9Kfy4/CmsbKHpT+XH4VG0S1DivoZ5bkk1jZQ9Kfy4/CmsbKHpT+XH4VG0S1DivoZ5bkk1jZQ9Kfy4/CmsbKHpT+XH4VG0S1DivoZ5bkk1jZQ9Kfy4/CmsbKHpT+XH4VG0S1DivoZ5bkk1jZQ9Kfy4/CmsbKHpT+XH4VG0S1DivoZ5bkk1jZQ9Kfy4/CmsbKHpT+XH4VG0S1DivoZ5bkk1jZQ9Kfy4/CmsbKHpT+XH4VG0S1DivoZ5bkmj6SsoA3/Ek+2OMj6VOcy+lbTyNp6sNa9xAjkbsY5x3NcD5JPYb2PqVQIFxOhCSwwwO41ZRfk9UAotHmjlN09FBM49Z0bcZ73Dqk/MglcLx28Hgz0V8rE3jty80Zw/m6j49R9x69Lu3LzRnD+bqPj1H3Hrd0epmXqfCNel0Vl5FEeTMksyi2GOWomfZrni4jDi4ADtAszstcu37ltnPKZYxzFaHu/7oprlHpJNXBLDV0tO8uY4QyMBY+N/9Luti3G24j5qGRRFzg1oLnE2aACXEnsAG0lTFt+VgGl+GfKLcVOZ9ZGzSPpZ2tAJJwE2A7XAbQPaFgUOTJZ8QijfJhbifgaXWbxG3YpzJ/OJGDMZFsRm5U6D8T+Hl0Nr6TD1cPF34fXuXQ/JUohFQYpBE44WyYToy65Fge+7XD5FMUMGYqLIocnyTv0cMb5HkEhrW4nWG82C+WUUjpNCGPMmIswYTjxg2Lbd9wdinEjA6UWzpM2KqWR8UdPM57DaUYLYDa9nE7Abd5WPUZJmjl0D4ZWym1oyw6Q33WbvN/UozLcnBmIi2eUc2aqnYJJqeaNpt1nN6tzuBI3H1FaxSmn4Iaw8nBKYh3j9VJ818+pKGN0TIKeQOfjJe04gbBtrjs6v9yrDpc83PyTJlE09PpGPwhmE6MjSMZt7dzyqZ1JRen/ZZGCl+f9FK39i5Uqzk6QJK6HQOp6dgxMdiY047t3AX77rXtzKrizSCkqMPwzit7vlf2Xal8f8A18fs5cePyaVFy5pBsQQRsIOwgjsK2uT80quduOKmmc07nYMLT7C6wPyXTaXkhJvwalFkV+TpYH6OaOSN1r4XtLTY9ovvHrXLMmSuiM4ikMQcGukDSWBxtZpPf1m/qFOKIwMZFtqjNOrjj0z6WdrLXLiw7B3uG9o9ZC6smZu1NSC6CCWQDeWt6t+652X9W9RmXnEnK9jXIu2qpXxPMcjHMe02c1zS1wPrBXUpICIiAIiIAiIgCIiAIiIC/ejvzbTe4763InR35tpvcd9bkXz9XXL2z1oaV6JU7cvNGcP5uo+PUfcevS7ty80Zw/m6j49R9x69Do9TMvU+Ea9TbM/PyOGA0NbFpqZxNtmJzMRxEFp8puLrC1iDuvstCVLG9GlVJBFU04ZOyWNj7NeGvYXC5YQ4gGx2XB7DsC2VMrWEjNDNjjE2+WOjyCeB1XkubStbcvhJxOFtpa0mzg4D+l209/fz0bRNp6OsyoWhz4muZDfcCGB5/UuYD6ge9bXMPIsuSYqmsrbRMLGBrMYc9xaXEeSSLm9gL32nctb0azsqaWsyY5wY+YOfF3XcwNNrb8Jaw27ie5ZnJuLWOKWHz/ZcksyeGD+SPUnSPXxy6U1Dn7buY8AxEd2EWwj3bWUh6H5A+rqnOa2zoiXNA6tnSXLQO7bZaak6La58ujfEI2g9eVz2mMDiFjd3st7bLc9EUOCrq2BwcGxOaHDyXBslsQ9Rtf5qypkySy/6OYZsyzEey50hVVSZGiQxwPaWNhDW4BEdzd1723n9LBbzKX+m6f8A5Dvu1Crxu4ewKzsk5POUMgimgs6aCVziy4BP8R7wNu67ZDYntbZTUUYKOHjFEQbljjsaboi85N+FN/8AVdOTPPo/50v3HqTdGmZk1LUioqsMJc2RkETnAyvJF3GwOwAN9vs7Yzkzz6P+dL9x65zJylhsTg1GOO5t+kTPaoirJKWnfoGRuaXmOwfI97GvL3m3c4C3q232W3mW87nsyXTZQayM1MjdCJSwXjLg7SOaPWYt27b8jBOkrzpU+9F9mJbrOD/T9D8Y/wD6FGSOWHx/7A6zPGRtOjbLc1e2qpKp5mYYgRjsSMV2kX7toPqI2Kq7KxehX8xUfBb9art29WwWE5JfwVzeMIt/ycKyMnf6an+L/wBaJVurIyd/pqf4v/XiSt/j7RFP8+mY3RDkZsk81S5mMwMaYm7P5r8ViL7LgMNr7sV+xZTqfL5m/EYZ73vo9NHoLb8GDFa3Z3+tYXRLlZjJpqSV2EVLA1hvbrtxDCD2OIe63raB2hYVZmLlOOQxhlRIAbNeya7HDcHXLtnsNrKuX/I8cP2WLQsMf0bHpgyc2OphnDQ100ZMo39eMgXPebOA9eFdTMq5ariJYvxIYR1NEBBDYcJNsXtuVpK3IklLV08dedjjA+UGTSYYjJZwcd25rrgX2KddIWT8pSVDBSac0+BgiEEmBgdtvjsR3ixOy1vWnwlGPw/5Y+W2/n0jG6QYJXZIpZatlqlkoY8nDisRKDfDs6wZG7YmZWVfwuRKioDGPdHOSwO8nGdA1rj7C4O+XZvXOe9JJDkSCKaUSysqGiZ2MyWedM4sLjtJaHBvyWvyP/pyr+O366ZcL5hh/wBjp/Esf4O7o5z1qp68QzzOlZM2W7XAYQ5rTIC0AdUWa4WGzatfnZnxUQ1Lqald+GhpnujijjADTgNi52zrXI3bvabk4PRf50p//f8AsyrWZ4/n6v8A5E/1lW5I3fH4K80snn8kv6WWiSKhq8ID5YjpLdvVjkA+Re/9VXKsbpM/IZM+EPtQquV1Q0L9nNXUERFcVhERAEREAREQBERAX70d+bab3HfW5E6O/NtN7jvrci+fq65e2etDSvRKnbl5ozh/N1Hx6j7j16XduXmjOH83UfHqPuPXodHqZl6nwjXrMoMsTwX0M00V9+CRzAfaAbFYaL0GsTGZVflWacgzSyykbsby+3svuWPHIWkOaSCDcEGxB7wRuK+UTAGxqs5KqVmjkqah7O1rpnFp9ovt+axaPKEkJJikkjJGFxY8sJaew4d4XQijBE4sLIocoywOxwySRutbEx5YbdxI3hY6KSDNfluodKJzPOZRsbJpXaQDdYOvcD1LGZVPD9IHvD74g8OIfivfFi33v2rrRMEMTsqal8jjJI5z3O2uc5xc4ndtJ2ncF9yV8jo2xOkkMbSSxheTG0m9y1u4bz+pXQiYAyKPKEkJJikkjJFnFjywlvccO8LHREAWQ3KEojMIkkEZN3R4zoye8t3E7B+ix0QBbSPOqra3AKuqDbWA0793dvWrRQ0n5CbR9yyueS5znOcd5cS5xPrJ2lZ1PnHVRs0TKmoYy1g1szg0DuAB2fJa5EaTGLO91fIY9EZJDGHF4YXkx4zvdh3X2nb60ZlCQRmESSCNxBfGHkRki20t3E7B+gXQinAYnbS1b4niSN72PF8LmuLXC4tsI27iR818Sylzi5xLnEkuJN3EnaSSd5XyiAyKnKEsjWskkke1gtG1zy5rB3NB3DYN3csdEQBERAEREAREQBERAEREBfvR35tpvcd9bkTo78203uO+tyL5+rrl7Z60NK9EqduXmjOH83UfHqPuPXpd25eaM4fzdR8eo+49eh0epmXqfCNeinubHRsJomzVD3tDwHMYywdhO0FziDvG2wHb8lu9VtJxVPMb4Vol1NOLwKVRk1iVOitjVbScVTzG+FNVtJxVPMb4Vz3dMmxMqdFbGq2k4qnmN8KaraTiqeY3wp3dMWJlTorY1W0nFU8xvhTVbScVTzG+FO7pixMqdFbGq2k4qnmN8KaraTiqeY3wp3dMWJlTorXf0WUpGx9QD2HG0/2wqAZz5tvoptG442uGKJ4FsQvaxHY4HePZ3qynXhN4I4lSlFYs06Kx8i9FjDGHVL5MZAJYwhobfsJINz+nzWx1W0nFU8xvhXD6qmngdKhNlTorY1W0nFU8xvhTVbScVTzG+FR3dMmxMqdFbGq2k4qnmN8KaraTiqeY3wp3dMWJlTorY1W0nFU8xvhTVbScVTzG+FO7pixMqdFbGq2k4qnmN8KaraTiqeY3wp3dMWJlTorVn6K6YghslQ09hLmvHzGEX/VQCuzaliqvwdg55c0RkbGuDtzh3C1791j3KyFeE/BxKlKPk1KK0aLopgDRpZZnu/qLC1jL+oEE29q79VtJxVPMb4Vw+qpnViZU6K2NVtJxVPMb4U1W0nFU8xvhUd3TJsTKnRWxqtpOKp5jfCmq2k4qnmN8Kd3TFiZU6K2NVtJxVPMb4U1W0nFU8xvhTu6YsTKnRWxqtpOKp5jfCmq2k4qnmN8Kd3TFiZU6Kz6/oqhLDoZZWv8A6cZD2E9xsAR7R+hVa1VM6N7o3izmOLXjuINiFbTqxqaSudNw8l8dHfm2m9x31uROjvzbTe4763IvEq65e2enDSvRKnbl5nzj/NVPx6n7j16YduXmfOP81U/HqfuPXodHqZl6nwi9KUWYwf7WfsF2rrp/Ib7rf2C7FhZpCIigBERAEREAREQBQfpGb/GofjEfLHCpwoR0i/zqD45+uFX0P+Rfv+iurpJwVwuSuFQWBERAEREAREQBERAFD8qN/wA6pfgS/wBhOpgohlTz1S/Al/adW0vL9Mrn+PaJeiIqiwIiIAiIgCIiAIiIAqUz5H+YVHvt+hiutUrn15wqPfb9DFs6PW/Rn6jSi3+jvzbTe4763InR35tpvcd9bkWKrrl7ZphpXolTty8z5x/mqn49T9x69MO3LzPnH+aqfj1P3Hr0Oj1My9T4RetP5Dfdb+wXYuun8hvut/YLsWFmk5bvHtChGbVfO9sEwfVPGCrdWmUO/DkNx6PRF48vGGj+HcYcV+xTYFYlFkxkMIgYCGAOaAXEmziSdp9bioBqoM4JnMp/4MTZKrrQtMrixkYi0znSuDdrrWAa2/lDaLErinzllke2BkUWnx1bZQ6VwgaKYxAlrg0udi08NursDnX8mx2M2Q43RxR9duhw6B7HlsrMLNHsd23ZcEG4N9oXUc2obMDdKxzDK5sjJnNmJmN5ccl7uxkAm/a0EWsLAa/M/Kj3RwxPBxOjrZHEvLnAsq3R4L9oAfa/+0L6yXnLLUiPRRRAmmpaibHK5oH4jHhjjIabm0UhxGw8nZtNstmasDWxsZpWCIStZgmexxjlfpHxucDdzS4A94sLELmPNaFojDDNHo444RgnewvijvgZKWnrgXdbt6x27UB8Zu1s8jqkTaItjqZo4sJOINbhs0iw2WO/adpW6WJS5MZHJJIwvGldjkbjJix2AL2s3NccIvbfZZaAKEdIv86g+OfrhU3UI6Rf51B8c/XCr6Gtfv8Aorq6STZzVDo6OpkY4teynqXMcN7XNjeQ4esEArVy1DqWSmdpZpI5hMJ2SP0pGjp31AljLtoP8ItIvY4xuIW/rqNs0ckLwSyRj2PANiWvBaQCN2wlYdFm/FG7HeWVwY5jXTSumLWOtiY0ONmg2F7DbYXvZUFhpo883mMy6AOboPxAw6TqsaYy+N5cwAyaN7nNwkhxjcO4nLr868DnNa1rhpooInkuLHSOhdUSOIYCcLWBu4ElxI2AXWxoMjMhGFrpnMw4GxvldJE1nC1ruy2zbc22bl0QZswRwMp2CRrY3Y4nCV2mbJd3XEm/FZzht7DY3GxAas5wEvinka9jY2ZTMobiwvbCyJ4kYHhpcC03FxsJI7LruqM55YW4poYhjpqiohDJXO2wMbIYZCWjaWvHWGzqn1X23/g8Zw4y+QtbM28jy8lswAeHX2EENAtuAWvqc1GaGWNjpHPdTzU8JlldI2NkjbYG3uQ24Zc7SQwbTYIDrrM5JYdJpYI8QhbNEGSlwI0rYnRPLgLPBew3Gw37LbfiuzkqIdOXwQWpmxSTFs7jiikvsjBYOuMMl8VgcI4urnMzYhs8O0r8bGMJfM57mxsdjbGwuN2txbe89pNgsmtyLFKJg8OOnYxk1nEXazFYDh8t25AauszqLZpI2R42wyxRSACQzOLxG5zow1pbZrZWmznAnC7dsv8ATc4pcbSYoxE6rlpQdKTJja6RjZMOG2EujAIvfaT2bdk/I7NK6ZrpmF7mulayUsjkc0Boc9o3nC1oNrXDQDeyHIsVmizrNnNQ3rH+cXukv7MT3bEBh5qV080Lnz6MnTVTGlhO6OeaOxBAGwMaAd5Audq1WVPPVL8CX9p1I8n5LZBjwF9nvc8tLy5jXPc57tGD5ILnucQO0qOZU89UvwJf2nVtLy/TOKn49ol6IiqOwo4+Z8dYTUOqBG+WJtG9kn+FAc1jBBMweS4yY+s4EHE0BwOxSNa6TIUbpRK507rPbI2MzvMAkabteIybXBAIG4EXtdAa5mcsppHV2hjMWjdJA3SnTEBwDQ8FuEFzbnYersG3eNjT18mmZBKyMOdFLISx5c0YJI2Bu0C+yTae8LpZmvCGPjBm0bw5uj0z9CxrnB5ETL2ZtHy3Cw2LJyhkdkz2yOMrXND2gxyuiJY8tLo3Fp2tJY029WwhAaSLO2aSJsscEZ/wUVZIHTFoAdpCYm2abu/hmzjYd62WS8svkm0UkbGYoI6iLDIX9R7nMwPuBZ4sDsuNp7rntps3oY2aNrXBv4dlN5ZJ0LMYDb9/8R21ZEOTGNkEoBxCJsI6xI0bXFwFu+53oSZSIiEBUrn15wqPfb9DFdSpXPrzhUe+36GLZ0et+jP1GlFv9Hfm2m9x31uROjvzbTe4763IsVXXL2zTDSvRKnbl5nzj/NVPx6n7j16YduXmfOP81U/HqfuPXodHqZl6nwi9afyG+639guxddP5Dfdb+wXYsLNIWhlBnrZYXSStjhhp3NbHK6EvfO6YF73MIcQ0QgAXtcuO3ZbfLAyhkSOZ4kJlY8NLQ+KZ8EmAm+AujIxNvtsb2O5QDS5Oy86HqTEvjZVVtOZnG8mGGMzxlx/qOFssZJ2l0Y7Tt4hzxe6HGYWtkZT1s1TGXH+G6nIa2O/bjJvfuBW4qM3Kd9P8AhXRjRXDsOJ18QdjxF18RJcSSSbnEb3uVy7IEJdUOwbalobU9YjE0MMdht6vVJ3W796A1lXnRJBpBNFHibDDLEI3ucP4s34cRvJF7h7mdZo2gmzbgAjnHMAW6FrnaamijcWywQvE+IX/itxAsLDcC+wt7TYbaqyLFKXF7MWKLQu6xAMYdjA2HYQ7aHDaLDakeRmAAF0z8MjJGmSZ8jg9nkkFx3bTs7e26Ay4cWEY8OKwxYb4MXbhvtt7V9oiAKEdIv86g+OfrhU3UI6Rf51B8c/XCr6Gtfv8Aorq6ScFcLkrhUFgXTVUgkbgJkaLg3ZI6J3/yYQbepdyICF5Kyw+KKnY10kks1M2eV8zqiobswtAa1mItLnPNzsAA3E2Cza/O50bI5cDBdlK+WBwkNSzTPDCHWbhitc2x+VhO5bV2b0WGNrdIzRMMcTo5nxyCM2uwuabuacLTtvtaDvXzU5tQyElwkOJsTZBppA1+h2xmQX67mncTt772QGDW5fnY6UshhcyKohp+tK5sjzKIQHCwIaGunbe97gG1rbdhkfKL5DNHI1gfDKI3FhJY4Oiima4Yto2SgEd7V3yZKjdju09eWOZ/WO2WMxlrvV/Jj2btnrK7KeiYx0j2ixlc18puTdzWMiB27urGwbO5Ad6IiAKIZU89UvwJf2nUvUQyp56pfgS/tOraXl+mVz/HtEvREVRYfMp6p9h/ZQfN3Lkwomwvlc+pkjojSvecT3CuYCHk9uje2pJ/2whTki+xa+nzfgY6B7Y+tTRmKmJJJZGWtZbb5XVaBc3O095QGiyVlqSOihOlY+QurQDNpJZniGeVjbNiBc6zQ0F3Zs33WbBnM55pnYGRRzw00jXSYiHPm2mBj2jC2RowkYvLxgAbCs3/AMtQgMa0SN0emwFkr2Owzv0krHFpu5rn2JB7ha1l9DN+K0bRpAyIQtZGJniG0NjHiZezi0hp28IvewQGkpM4p44nOm0T3OraimgwteQ3DLOOu1gLnMayI2DRc2FzvIyo84J36ONsLBI+WojxPEkURbExsgma17Q8tIdbDxAi9hdbB2bkJxi0lnyCUgTPAZMCXaWGx/hOLnEktte5vdd8WSmNLHXkc6MyFjnyukdeQYXXLjtFtltw7LIDMCIiAKlc+vOFR77foYrqVK59ecKj32/QxbOj1v0Z+o0ot/o78203uO+tyJ0d+bab3HfW5Fiq65e2aYaV6JU7cvM+cf5qp+PU/cevTDty8z5xj/F1Px6n7j16HR6mZep8IvWn8hvut/YLsWLkqrbLBHIw3a5jCP0Fx7Qbj5LKWF+TSgiIoAREQBERAEREAUI6Rf51B8c/XCpuq/6TMoNbPSC+2NxleO0NxR2/XA79Ff06xqL9lVXQWCVwuGSBwDgQQQC0jcQdoI+S5VBaEREAREQBERAEREAUQyp56pfgS/tOpeoLljKjG5bp7uHUj0bz2B8glsDzGfqrqKxb9MrqeF7ROkRFSWBERAEREAREQBERAFSufXnCo99v0MV1Kj876psldO9hBaZLAjccIDCR6rtK29Hrfoz9RpRcvR35tpvcd9bkTo78203uO+tyLDV1y9s0w0r0Sp25eac422rKgH/16j7jl6XVI9Kmar4Kl1U1pMUpBcQNjJDsId3A7we8kLd0skp4P8mfqE3HEjeRs6amkBbDJZpNy1wD2X7wDuPsW01l1vFFyQoqi3unBvFoxqcl4ZKtZdbxRckJrLreKLkhRVFFmnxRNyW5KtZdbxRckJrLreKLkhRVEs0+KFyW5KtZdbxRckJrLreKLkhRVEs0+KFyW5KtZdbxRckJrLreKLkhRVEs0+KFyW5KH9JVaRbHGPWIW3/uo5VVT5XmSRznucbuc43JK6kXUYRj4RDk35Zu8k55VVMzRxy9QeS17Q9o92+0D1BZ+sut4ouSFFUXLpQbxaJU5L8kq1l1vFFyQmsut4ouSFFUSzT4oXJbkq1l1vFFyQmsut4ouSFFUSzT4oXJbkq1l1vFFyQmsut4ouSFFUSzT4oXJbkq1l1vFFyQmsut4ouSFFUSzT4oXJbkmm6R61wI0jG37WxNDvkdtlG5JC4lziSSSXEm5JO8kneV8ouowjHwjlyb8skVF0gVkTQwShwGwY2B7re8dp+ayNZdbxRckKKoubUH/ijq5LclWsut4ouSE1l1vFFyQoqiWafFC5LclWsut4ouSE1l1vFFyQoqiWafFC5LclWsut4ouSE1l1vFFyQoqiWafFC5LclWsut4ouSE1l1vFFyQoqiWafFC5LckNfn7WTMLHShrTsdgYGEjuxDb+hUeRZ+Q8iSVczYIgS5x2m3VY3te7uA/vu7V0lGC+PgjFyZeHR4z/Lab3D/dzii3uTMmNghjhb5MbGsb7Gi231ovCms0mz1I/CSMxddRTtkaWPa1zSLOBFwQewg71wi6BDa3opoXuLgySP1MkIb8gb2+SxdUNFxVPNHhREdeov8AJnNqGw1Q0XFU80eFNUNFxVPNHhRFHcVeQtQ2GqGi4qnmjwpqhouKp5o8KIncVeQtQ2GqGi4qnmjwpqhouKp5o8KIncVeQtQ2GqGi4qnmjwpqhouKp5o8KIncVeQtQ2GqGi4qnmjwpqhouKp5o8KIncVeQtQ2GqGi4qnmjwpqhouKp5o8KIncVeQtQ2GqGi4qnmjwpqhouKp5o8KIncVeQtQ2GqGi4qnmjwpqhouKp5o8KIncVeQtQ2GqGi4qnmjwpqhouKp5o8KIncVeQtQ2GqGi4qnmjwpqhouKp5o8KIncVeQtQ2GqGi4qnmjwpqhouKp5o8KIncVeQtQ2GqGi4qnmjwpqhouKp5o8KIncVeQtQ2GqGi4qnmjwpqhouKp5o8KIncVeQtQ2GqGi4qnmjwpqhouKp5o8KIncVeQtQ2GqGi4qnmjwpqhouKp5o8KIncVeQtQ2GqGi4qnmjwpqhouKp5o8KIncVeQtQ2PuLoiogbn8QfUZdn9gFLMi5AgpWYIImsB322uJ73OO0/Moim5Oepk5Ix8I2SIiEn//2Q=="/>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1" name="Picture 4" descr="http://softeng.blob.core.windows.net/softengpublish/invar/96d5cb2a-34dc-4f52-a56c-4462aeb03c4b"/>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67981" y="543866"/>
            <a:ext cx="4776019" cy="53751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7719241"/>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AutoShape 2" descr="http://studio-creator.com/blog/public/html5.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28676" name="AutoShape 4" descr="http://studio-creator.com/blog/public/html5.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7" name="Content Placeholder 2"/>
          <p:cNvSpPr txBox="1">
            <a:spLocks/>
          </p:cNvSpPr>
          <p:nvPr/>
        </p:nvSpPr>
        <p:spPr>
          <a:xfrm>
            <a:off x="307975" y="2405743"/>
            <a:ext cx="5559426" cy="2775857"/>
          </a:xfrm>
          <a:prstGeom prst="rect">
            <a:avLst/>
          </a:prstGeom>
        </p:spPr>
        <p:txBody>
          <a:bodyPr vert="horz" lIns="91440" tIns="45720" rIns="91440" bIns="45720" rtlCol="0">
            <a:noAutofit/>
          </a:bodyPr>
          <a:lstStyle/>
          <a:p>
            <a:pPr algn="ctr"/>
            <a:r>
              <a:rPr lang="en-US" sz="2800" b="1" dirty="0" err="1" smtClean="0">
                <a:latin typeface="Segoe UI" pitchFamily="34" charset="0"/>
                <a:cs typeface="Segoe UI" pitchFamily="34" charset="0"/>
              </a:rPr>
              <a:t>Thảo</a:t>
            </a:r>
            <a:r>
              <a:rPr lang="en-US" sz="2800" b="1" dirty="0" smtClean="0">
                <a:latin typeface="Segoe UI" pitchFamily="34" charset="0"/>
                <a:cs typeface="Segoe UI" pitchFamily="34" charset="0"/>
              </a:rPr>
              <a:t> </a:t>
            </a:r>
            <a:r>
              <a:rPr lang="en-US" sz="2800" b="1" dirty="0" err="1" smtClean="0">
                <a:latin typeface="Segoe UI" pitchFamily="34" charset="0"/>
                <a:cs typeface="Segoe UI" pitchFamily="34" charset="0"/>
              </a:rPr>
              <a:t>luận</a:t>
            </a:r>
            <a:r>
              <a:rPr lang="en-US" sz="2800" b="1" dirty="0" smtClean="0">
                <a:latin typeface="Segoe UI" pitchFamily="34" charset="0"/>
                <a:cs typeface="Segoe UI" pitchFamily="34" charset="0"/>
              </a:rPr>
              <a:t> </a:t>
            </a:r>
            <a:r>
              <a:rPr lang="en-US" sz="2800" b="1" dirty="0" err="1" smtClean="0">
                <a:latin typeface="Segoe UI" pitchFamily="34" charset="0"/>
                <a:cs typeface="Segoe UI" pitchFamily="34" charset="0"/>
              </a:rPr>
              <a:t>trao</a:t>
            </a:r>
            <a:r>
              <a:rPr lang="en-US" sz="2800" b="1" dirty="0" smtClean="0">
                <a:latin typeface="Segoe UI" pitchFamily="34" charset="0"/>
                <a:cs typeface="Segoe UI" pitchFamily="34" charset="0"/>
              </a:rPr>
              <a:t> </a:t>
            </a:r>
            <a:r>
              <a:rPr lang="en-US" sz="2800" b="1" dirty="0" err="1" smtClean="0">
                <a:latin typeface="Segoe UI" pitchFamily="34" charset="0"/>
                <a:cs typeface="Segoe UI" pitchFamily="34" charset="0"/>
              </a:rPr>
              <a:t>đổi</a:t>
            </a:r>
            <a:r>
              <a:rPr lang="en-US" sz="2800" b="1" dirty="0" smtClean="0">
                <a:latin typeface="Segoe UI" pitchFamily="34" charset="0"/>
                <a:cs typeface="Segoe UI" pitchFamily="34" charset="0"/>
              </a:rPr>
              <a:t> </a:t>
            </a:r>
            <a:r>
              <a:rPr lang="en-US" sz="2800" b="1" dirty="0" err="1" smtClean="0">
                <a:latin typeface="Segoe UI" pitchFamily="34" charset="0"/>
                <a:cs typeface="Segoe UI" pitchFamily="34" charset="0"/>
              </a:rPr>
              <a:t>tình</a:t>
            </a:r>
            <a:r>
              <a:rPr lang="en-US" sz="2800" b="1" dirty="0" smtClean="0">
                <a:latin typeface="Segoe UI" pitchFamily="34" charset="0"/>
                <a:cs typeface="Segoe UI" pitchFamily="34" charset="0"/>
              </a:rPr>
              <a:t> </a:t>
            </a:r>
            <a:r>
              <a:rPr lang="en-US" sz="2800" b="1" dirty="0" err="1" smtClean="0">
                <a:latin typeface="Segoe UI" pitchFamily="34" charset="0"/>
                <a:cs typeface="Segoe UI" pitchFamily="34" charset="0"/>
              </a:rPr>
              <a:t>huống</a:t>
            </a:r>
            <a:endParaRPr lang="en-US" sz="2800" b="1" dirty="0">
              <a:latin typeface="Segoe UI" pitchFamily="34" charset="0"/>
              <a:cs typeface="Segoe UI" pitchFamily="34" charset="0"/>
            </a:endParaRPr>
          </a:p>
          <a:p>
            <a:pPr marL="342900" indent="-342900">
              <a:lnSpc>
                <a:spcPct val="110000"/>
              </a:lnSpc>
              <a:spcBef>
                <a:spcPts val="600"/>
              </a:spcBef>
              <a:buClr>
                <a:schemeClr val="tx2"/>
              </a:buClr>
              <a:buFont typeface="Wingdings" pitchFamily="2" charset="2"/>
              <a:buChar char="l"/>
              <a:defRPr/>
            </a:pPr>
            <a:r>
              <a:rPr lang="en-US" sz="2400" dirty="0" err="1" smtClean="0">
                <a:latin typeface="Segoe UI" pitchFamily="34" charset="0"/>
                <a:cs typeface="Segoe UI" pitchFamily="34" charset="0"/>
              </a:rPr>
              <a:t>Bố</a:t>
            </a:r>
            <a:r>
              <a:rPr lang="en-US" sz="2400" dirty="0" smtClean="0">
                <a:latin typeface="Segoe UI" pitchFamily="34" charset="0"/>
                <a:cs typeface="Segoe UI" pitchFamily="34" charset="0"/>
              </a:rPr>
              <a:t> </a:t>
            </a:r>
            <a:r>
              <a:rPr lang="en-US" sz="2400" dirty="0" err="1" smtClean="0">
                <a:latin typeface="Segoe UI" pitchFamily="34" charset="0"/>
                <a:cs typeface="Segoe UI" pitchFamily="34" charset="0"/>
              </a:rPr>
              <a:t>trí</a:t>
            </a:r>
            <a:r>
              <a:rPr lang="en-US" sz="2400" dirty="0" smtClean="0">
                <a:latin typeface="Segoe UI" pitchFamily="34" charset="0"/>
                <a:cs typeface="Segoe UI" pitchFamily="34" charset="0"/>
              </a:rPr>
              <a:t> </a:t>
            </a:r>
            <a:r>
              <a:rPr lang="en-US" sz="2400" dirty="0" err="1" smtClean="0">
                <a:latin typeface="Segoe UI" pitchFamily="34" charset="0"/>
                <a:cs typeface="Segoe UI" pitchFamily="34" charset="0"/>
              </a:rPr>
              <a:t>phòng</a:t>
            </a:r>
            <a:r>
              <a:rPr lang="en-US" sz="2400" dirty="0" smtClean="0">
                <a:latin typeface="Segoe UI" pitchFamily="34" charset="0"/>
                <a:cs typeface="Segoe UI" pitchFamily="34" charset="0"/>
              </a:rPr>
              <a:t> </a:t>
            </a:r>
            <a:r>
              <a:rPr lang="en-US" sz="2400" dirty="0" err="1" smtClean="0">
                <a:latin typeface="Segoe UI" pitchFamily="34" charset="0"/>
                <a:cs typeface="Segoe UI" pitchFamily="34" charset="0"/>
              </a:rPr>
              <a:t>làm</a:t>
            </a:r>
            <a:r>
              <a:rPr lang="en-US" sz="2400" dirty="0" smtClean="0">
                <a:latin typeface="Segoe UI" pitchFamily="34" charset="0"/>
                <a:cs typeface="Segoe UI" pitchFamily="34" charset="0"/>
              </a:rPr>
              <a:t> </a:t>
            </a:r>
            <a:r>
              <a:rPr lang="en-US" sz="2400" dirty="0" err="1" smtClean="0">
                <a:latin typeface="Segoe UI" pitchFamily="34" charset="0"/>
                <a:cs typeface="Segoe UI" pitchFamily="34" charset="0"/>
              </a:rPr>
              <a:t>việc</a:t>
            </a:r>
            <a:r>
              <a:rPr lang="en-US" sz="2400" dirty="0" smtClean="0">
                <a:latin typeface="Segoe UI" pitchFamily="34" charset="0"/>
                <a:cs typeface="Segoe UI" pitchFamily="34" charset="0"/>
              </a:rPr>
              <a:t> </a:t>
            </a:r>
            <a:r>
              <a:rPr lang="en-US" sz="2400" dirty="0" err="1" smtClean="0">
                <a:latin typeface="Segoe UI" pitchFamily="34" charset="0"/>
                <a:cs typeface="Segoe UI" pitchFamily="34" charset="0"/>
              </a:rPr>
              <a:t>cho</a:t>
            </a:r>
            <a:r>
              <a:rPr lang="en-US" sz="2400" dirty="0" smtClean="0">
                <a:latin typeface="Segoe UI" pitchFamily="34" charset="0"/>
                <a:cs typeface="Segoe UI" pitchFamily="34" charset="0"/>
              </a:rPr>
              <a:t> </a:t>
            </a:r>
            <a:r>
              <a:rPr lang="en-US" sz="2400" dirty="0" err="1" smtClean="0">
                <a:latin typeface="Segoe UI" pitchFamily="34" charset="0"/>
                <a:cs typeface="Segoe UI" pitchFamily="34" charset="0"/>
              </a:rPr>
              <a:t>nhóm</a:t>
            </a:r>
            <a:r>
              <a:rPr lang="en-US" sz="2400" dirty="0" smtClean="0">
                <a:latin typeface="Segoe UI" pitchFamily="34" charset="0"/>
                <a:cs typeface="Segoe UI" pitchFamily="34" charset="0"/>
              </a:rPr>
              <a:t> Scrum </a:t>
            </a:r>
            <a:r>
              <a:rPr lang="en-US" sz="2400" dirty="0" err="1" smtClean="0">
                <a:latin typeface="Segoe UI" pitchFamily="34" charset="0"/>
                <a:cs typeface="Segoe UI" pitchFamily="34" charset="0"/>
              </a:rPr>
              <a:t>như</a:t>
            </a:r>
            <a:r>
              <a:rPr lang="en-US" sz="2400" dirty="0" smtClean="0">
                <a:latin typeface="Segoe UI" pitchFamily="34" charset="0"/>
                <a:cs typeface="Segoe UI" pitchFamily="34" charset="0"/>
              </a:rPr>
              <a:t> </a:t>
            </a:r>
            <a:r>
              <a:rPr lang="en-US" sz="2400" dirty="0" err="1" smtClean="0">
                <a:latin typeface="Segoe UI" pitchFamily="34" charset="0"/>
                <a:cs typeface="Segoe UI" pitchFamily="34" charset="0"/>
              </a:rPr>
              <a:t>thế</a:t>
            </a:r>
            <a:r>
              <a:rPr lang="en-US" sz="2400" dirty="0" smtClean="0">
                <a:latin typeface="Segoe UI" pitchFamily="34" charset="0"/>
                <a:cs typeface="Segoe UI" pitchFamily="34" charset="0"/>
              </a:rPr>
              <a:t> </a:t>
            </a:r>
            <a:r>
              <a:rPr lang="en-US" sz="2400" dirty="0" err="1" smtClean="0">
                <a:latin typeface="Segoe UI" pitchFamily="34" charset="0"/>
                <a:cs typeface="Segoe UI" pitchFamily="34" charset="0"/>
              </a:rPr>
              <a:t>nào</a:t>
            </a:r>
            <a:r>
              <a:rPr lang="en-US" sz="2400" dirty="0" smtClean="0">
                <a:latin typeface="Segoe UI" pitchFamily="34" charset="0"/>
                <a:cs typeface="Segoe UI" pitchFamily="34" charset="0"/>
              </a:rPr>
              <a:t> </a:t>
            </a:r>
            <a:r>
              <a:rPr lang="en-US" sz="2400" dirty="0" err="1" smtClean="0">
                <a:latin typeface="Segoe UI" pitchFamily="34" charset="0"/>
                <a:cs typeface="Segoe UI" pitchFamily="34" charset="0"/>
              </a:rPr>
              <a:t>là</a:t>
            </a:r>
            <a:r>
              <a:rPr lang="en-US" sz="2400" dirty="0" smtClean="0">
                <a:latin typeface="Segoe UI" pitchFamily="34" charset="0"/>
                <a:cs typeface="Segoe UI" pitchFamily="34" charset="0"/>
              </a:rPr>
              <a:t> </a:t>
            </a:r>
            <a:r>
              <a:rPr lang="en-US" sz="2400" dirty="0" err="1" smtClean="0">
                <a:latin typeface="Segoe UI" pitchFamily="34" charset="0"/>
                <a:cs typeface="Segoe UI" pitchFamily="34" charset="0"/>
              </a:rPr>
              <a:t>hợp</a:t>
            </a:r>
            <a:r>
              <a:rPr lang="en-US" sz="2400" dirty="0" smtClean="0">
                <a:latin typeface="Segoe UI" pitchFamily="34" charset="0"/>
                <a:cs typeface="Segoe UI" pitchFamily="34" charset="0"/>
              </a:rPr>
              <a:t> </a:t>
            </a:r>
            <a:r>
              <a:rPr lang="en-US" sz="2400" dirty="0" err="1" smtClean="0">
                <a:latin typeface="Segoe UI" pitchFamily="34" charset="0"/>
                <a:cs typeface="Segoe UI" pitchFamily="34" charset="0"/>
              </a:rPr>
              <a:t>lý</a:t>
            </a:r>
            <a:r>
              <a:rPr lang="en-US" sz="2400" dirty="0" smtClean="0">
                <a:latin typeface="Segoe UI" pitchFamily="34" charset="0"/>
                <a:cs typeface="Segoe UI" pitchFamily="34" charset="0"/>
              </a:rPr>
              <a:t> </a:t>
            </a:r>
            <a:r>
              <a:rPr lang="en-US" sz="2400" dirty="0" err="1" smtClean="0">
                <a:latin typeface="Segoe UI" pitchFamily="34" charset="0"/>
                <a:cs typeface="Segoe UI" pitchFamily="34" charset="0"/>
              </a:rPr>
              <a:t>nhất</a:t>
            </a:r>
            <a:r>
              <a:rPr lang="en-US" sz="2400" dirty="0" smtClean="0">
                <a:latin typeface="Segoe UI" pitchFamily="34" charset="0"/>
                <a:cs typeface="Segoe UI" pitchFamily="34" charset="0"/>
              </a:rPr>
              <a:t>?</a:t>
            </a:r>
          </a:p>
          <a:p>
            <a:pPr marL="1082675" lvl="2" indent="-274638">
              <a:lnSpc>
                <a:spcPct val="120000"/>
              </a:lnSpc>
              <a:buClr>
                <a:schemeClr val="accent1"/>
              </a:buClr>
              <a:buFont typeface="Wingdings" pitchFamily="2" charset="2"/>
              <a:buChar char="§"/>
            </a:pPr>
            <a:r>
              <a:rPr lang="en-US" sz="2400" dirty="0" err="1" smtClean="0">
                <a:latin typeface="Segoe UI" pitchFamily="34" charset="0"/>
                <a:cs typeface="Segoe UI" pitchFamily="34" charset="0"/>
              </a:rPr>
              <a:t>Góc</a:t>
            </a:r>
            <a:r>
              <a:rPr lang="en-US" sz="2400" dirty="0" smtClean="0">
                <a:latin typeface="Segoe UI" pitchFamily="34" charset="0"/>
                <a:cs typeface="Segoe UI" pitchFamily="34" charset="0"/>
              </a:rPr>
              <a:t> </a:t>
            </a:r>
            <a:r>
              <a:rPr lang="en-US" sz="2400" dirty="0" err="1" smtClean="0">
                <a:latin typeface="Segoe UI" pitchFamily="34" charset="0"/>
                <a:cs typeface="Segoe UI" pitchFamily="34" charset="0"/>
              </a:rPr>
              <a:t>thiết</a:t>
            </a:r>
            <a:r>
              <a:rPr lang="en-US" sz="2400" dirty="0" smtClean="0">
                <a:latin typeface="Segoe UI" pitchFamily="34" charset="0"/>
                <a:cs typeface="Segoe UI" pitchFamily="34" charset="0"/>
              </a:rPr>
              <a:t> </a:t>
            </a:r>
            <a:r>
              <a:rPr lang="en-US" sz="2400" dirty="0" err="1" smtClean="0">
                <a:latin typeface="Segoe UI" pitchFamily="34" charset="0"/>
                <a:cs typeface="Segoe UI" pitchFamily="34" charset="0"/>
              </a:rPr>
              <a:t>kế</a:t>
            </a:r>
            <a:endParaRPr lang="en-US" sz="2400" dirty="0">
              <a:latin typeface="Segoe UI" pitchFamily="34" charset="0"/>
              <a:cs typeface="Segoe UI" pitchFamily="34" charset="0"/>
            </a:endParaRPr>
          </a:p>
          <a:p>
            <a:pPr marL="1082675" lvl="2" indent="-274638">
              <a:lnSpc>
                <a:spcPct val="120000"/>
              </a:lnSpc>
              <a:buClr>
                <a:schemeClr val="accent1"/>
              </a:buClr>
              <a:buFont typeface="Wingdings" pitchFamily="2" charset="2"/>
              <a:buChar char="§"/>
            </a:pPr>
            <a:r>
              <a:rPr lang="en-US" sz="2400" dirty="0" err="1" smtClean="0">
                <a:latin typeface="Segoe UI" pitchFamily="34" charset="0"/>
                <a:cs typeface="Segoe UI" pitchFamily="34" charset="0"/>
              </a:rPr>
              <a:t>Đặt</a:t>
            </a:r>
            <a:r>
              <a:rPr lang="en-US" sz="2400" dirty="0" smtClean="0">
                <a:latin typeface="Segoe UI" pitchFamily="34" charset="0"/>
                <a:cs typeface="Segoe UI" pitchFamily="34" charset="0"/>
              </a:rPr>
              <a:t> </a:t>
            </a:r>
            <a:r>
              <a:rPr lang="en-US" sz="2400" dirty="0" err="1" smtClean="0">
                <a:latin typeface="Segoe UI" pitchFamily="34" charset="0"/>
                <a:cs typeface="Segoe UI" pitchFamily="34" charset="0"/>
              </a:rPr>
              <a:t>chỗ</a:t>
            </a:r>
            <a:r>
              <a:rPr lang="en-US" sz="2400" dirty="0" smtClean="0">
                <a:latin typeface="Segoe UI" pitchFamily="34" charset="0"/>
                <a:cs typeface="Segoe UI" pitchFamily="34" charset="0"/>
              </a:rPr>
              <a:t> </a:t>
            </a:r>
            <a:r>
              <a:rPr lang="en-US" sz="2400" dirty="0" err="1" smtClean="0">
                <a:latin typeface="Segoe UI" pitchFamily="34" charset="0"/>
                <a:cs typeface="Segoe UI" pitchFamily="34" charset="0"/>
              </a:rPr>
              <a:t>cho</a:t>
            </a:r>
            <a:r>
              <a:rPr lang="en-US" sz="2400" dirty="0" smtClean="0">
                <a:latin typeface="Segoe UI" pitchFamily="34" charset="0"/>
                <a:cs typeface="Segoe UI" pitchFamily="34" charset="0"/>
              </a:rPr>
              <a:t> </a:t>
            </a:r>
            <a:r>
              <a:rPr lang="en-US" sz="2400" dirty="0" err="1" smtClean="0">
                <a:latin typeface="Segoe UI" pitchFamily="34" charset="0"/>
                <a:cs typeface="Segoe UI" pitchFamily="34" charset="0"/>
              </a:rPr>
              <a:t>nhóm</a:t>
            </a:r>
            <a:r>
              <a:rPr lang="en-US" sz="2400" dirty="0" smtClean="0">
                <a:latin typeface="Segoe UI" pitchFamily="34" charset="0"/>
                <a:cs typeface="Segoe UI" pitchFamily="34" charset="0"/>
              </a:rPr>
              <a:t> </a:t>
            </a:r>
            <a:r>
              <a:rPr lang="en-US" sz="2400" dirty="0" err="1" smtClean="0">
                <a:latin typeface="Segoe UI" pitchFamily="34" charset="0"/>
                <a:cs typeface="Segoe UI" pitchFamily="34" charset="0"/>
              </a:rPr>
              <a:t>ngồi</a:t>
            </a:r>
            <a:r>
              <a:rPr lang="en-US" sz="2400" dirty="0" smtClean="0">
                <a:latin typeface="Segoe UI" pitchFamily="34" charset="0"/>
                <a:cs typeface="Segoe UI" pitchFamily="34" charset="0"/>
              </a:rPr>
              <a:t> </a:t>
            </a:r>
            <a:r>
              <a:rPr lang="en-US" sz="2400" dirty="0" err="1" smtClean="0">
                <a:latin typeface="Segoe UI" pitchFamily="34" charset="0"/>
                <a:cs typeface="Segoe UI" pitchFamily="34" charset="0"/>
              </a:rPr>
              <a:t>cùng</a:t>
            </a:r>
            <a:r>
              <a:rPr lang="en-US" sz="2400" dirty="0" smtClean="0">
                <a:latin typeface="Segoe UI" pitchFamily="34" charset="0"/>
                <a:cs typeface="Segoe UI" pitchFamily="34" charset="0"/>
              </a:rPr>
              <a:t> </a:t>
            </a:r>
            <a:r>
              <a:rPr lang="en-US" sz="2400" dirty="0" err="1" smtClean="0">
                <a:latin typeface="Segoe UI" pitchFamily="34" charset="0"/>
                <a:cs typeface="Segoe UI" pitchFamily="34" charset="0"/>
              </a:rPr>
              <a:t>nhau</a:t>
            </a:r>
            <a:endParaRPr lang="en-US" sz="2400" dirty="0" smtClean="0">
              <a:latin typeface="Segoe UI" pitchFamily="34" charset="0"/>
              <a:cs typeface="Segoe UI" pitchFamily="34" charset="0"/>
            </a:endParaRPr>
          </a:p>
          <a:p>
            <a:pPr marL="1082675" lvl="2" indent="-274638">
              <a:lnSpc>
                <a:spcPct val="120000"/>
              </a:lnSpc>
              <a:buClr>
                <a:schemeClr val="accent1"/>
              </a:buClr>
              <a:buFont typeface="Wingdings" pitchFamily="2" charset="2"/>
              <a:buChar char="§"/>
            </a:pPr>
            <a:r>
              <a:rPr lang="en-US" sz="2400" dirty="0" smtClean="0">
                <a:latin typeface="Segoe UI" pitchFamily="34" charset="0"/>
                <a:cs typeface="Segoe UI" pitchFamily="34" charset="0"/>
              </a:rPr>
              <a:t>…</a:t>
            </a:r>
          </a:p>
          <a:p>
            <a:pPr marL="1082675" lvl="2" indent="-274638">
              <a:lnSpc>
                <a:spcPct val="120000"/>
              </a:lnSpc>
              <a:buClr>
                <a:schemeClr val="accent1"/>
              </a:buClr>
              <a:buFont typeface="Wingdings" pitchFamily="2" charset="2"/>
              <a:buChar char="§"/>
            </a:pPr>
            <a:endParaRPr lang="en-US" sz="2400" b="1" dirty="0">
              <a:latin typeface="Segoe UI" pitchFamily="34" charset="0"/>
              <a:cs typeface="Segoe UI" pitchFamily="34" charset="0"/>
            </a:endParaRPr>
          </a:p>
          <a:p>
            <a:pPr marL="1082675" lvl="2" indent="-274638">
              <a:lnSpc>
                <a:spcPct val="120000"/>
              </a:lnSpc>
              <a:buClr>
                <a:schemeClr val="accent1"/>
              </a:buClr>
              <a:buFont typeface="Wingdings" pitchFamily="2" charset="2"/>
              <a:buChar char="§"/>
            </a:pPr>
            <a:endParaRPr lang="en-US" sz="2400" b="1" dirty="0" smtClean="0">
              <a:latin typeface="Segoe UI" pitchFamily="34" charset="0"/>
              <a:cs typeface="Segoe UI" pitchFamily="34" charset="0"/>
            </a:endParaRPr>
          </a:p>
          <a:p>
            <a:pPr lvl="1">
              <a:lnSpc>
                <a:spcPct val="110000"/>
              </a:lnSpc>
              <a:spcBef>
                <a:spcPts val="600"/>
              </a:spcBef>
              <a:buClr>
                <a:schemeClr val="tx2"/>
              </a:buClr>
              <a:defRPr/>
            </a:pPr>
            <a:endParaRPr lang="en-US" sz="2400" dirty="0">
              <a:latin typeface="Segoe UI" pitchFamily="34" charset="0"/>
              <a:cs typeface="Segoe UI" pitchFamily="34" charset="0"/>
            </a:endParaRPr>
          </a:p>
          <a:p>
            <a:pPr marL="342900" indent="-342900">
              <a:lnSpc>
                <a:spcPct val="110000"/>
              </a:lnSpc>
              <a:spcBef>
                <a:spcPts val="600"/>
              </a:spcBef>
              <a:buClr>
                <a:schemeClr val="tx2"/>
              </a:buClr>
              <a:buFont typeface="Wingdings" pitchFamily="2" charset="2"/>
              <a:buChar char="l"/>
              <a:defRPr/>
            </a:pPr>
            <a:endParaRPr lang="en-US" sz="2400" dirty="0" smtClean="0">
              <a:latin typeface="Segoe UI" pitchFamily="34" charset="0"/>
              <a:cs typeface="Segoe UI" pitchFamily="34" charset="0"/>
            </a:endParaRPr>
          </a:p>
          <a:p>
            <a:pPr marL="342900" indent="-342900">
              <a:lnSpc>
                <a:spcPct val="110000"/>
              </a:lnSpc>
              <a:spcBef>
                <a:spcPts val="600"/>
              </a:spcBef>
              <a:buClr>
                <a:schemeClr val="tx2"/>
              </a:buClr>
              <a:buFont typeface="Wingdings" pitchFamily="2" charset="2"/>
              <a:buChar char="l"/>
              <a:defRPr/>
            </a:pPr>
            <a:endParaRPr lang="en-US" sz="2400" dirty="0" smtClean="0">
              <a:latin typeface="Segoe UI" pitchFamily="34" charset="0"/>
              <a:cs typeface="Segoe UI" pitchFamily="34" charset="0"/>
            </a:endParaRPr>
          </a:p>
        </p:txBody>
      </p:sp>
      <p:pic>
        <p:nvPicPr>
          <p:cNvPr id="1026" name="Picture 2" descr="http://agileramblings.files.wordpress.com/2013/03/wp_002278.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15000" y="2383971"/>
            <a:ext cx="3302000" cy="2476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9635208"/>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533400" y="762000"/>
            <a:ext cx="8305800" cy="5410200"/>
            <a:chOff x="533400" y="762000"/>
            <a:chExt cx="8305800" cy="5410200"/>
          </a:xfrm>
          <a:effectLst>
            <a:outerShdw blurRad="50800" dist="38100" dir="2700000" algn="tl" rotWithShape="0">
              <a:prstClr val="black">
                <a:alpha val="40000"/>
              </a:prstClr>
            </a:outerShdw>
          </a:effectLst>
        </p:grpSpPr>
        <p:sp>
          <p:nvSpPr>
            <p:cNvPr id="7" name="Rectangle 6"/>
            <p:cNvSpPr/>
            <p:nvPr/>
          </p:nvSpPr>
          <p:spPr>
            <a:xfrm>
              <a:off x="533400" y="762000"/>
              <a:ext cx="8305800" cy="990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533400" y="1752600"/>
              <a:ext cx="8305800" cy="44196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8130" name="Content Placeholder 1"/>
          <p:cNvSpPr>
            <a:spLocks noGrp="1"/>
          </p:cNvSpPr>
          <p:nvPr>
            <p:ph idx="1"/>
          </p:nvPr>
        </p:nvSpPr>
        <p:spPr>
          <a:xfrm>
            <a:off x="533400" y="1752600"/>
            <a:ext cx="7772400" cy="4173415"/>
          </a:xfrm>
        </p:spPr>
        <p:txBody>
          <a:bodyPr>
            <a:normAutofit/>
          </a:bodyPr>
          <a:lstStyle/>
          <a:p>
            <a:pPr marL="342900" indent="-342900">
              <a:lnSpc>
                <a:spcPct val="150000"/>
              </a:lnSpc>
              <a:buClr>
                <a:schemeClr val="tx2"/>
              </a:buClr>
              <a:buFont typeface="Wingdings" pitchFamily="2" charset="2"/>
              <a:buChar char="l"/>
            </a:pPr>
            <a:r>
              <a:rPr lang="en-US" b="0" dirty="0" err="1"/>
              <a:t>Tuyên</a:t>
            </a:r>
            <a:r>
              <a:rPr lang="en-US" b="0" dirty="0"/>
              <a:t> </a:t>
            </a:r>
            <a:r>
              <a:rPr lang="en-US" b="0" dirty="0" err="1"/>
              <a:t>ngôn</a:t>
            </a:r>
            <a:r>
              <a:rPr lang="en-US" b="0" dirty="0"/>
              <a:t> </a:t>
            </a:r>
            <a:r>
              <a:rPr lang="en-US" b="0" dirty="0" err="1"/>
              <a:t>phát</a:t>
            </a:r>
            <a:r>
              <a:rPr lang="en-US" b="0" dirty="0"/>
              <a:t> </a:t>
            </a:r>
            <a:r>
              <a:rPr lang="en-US" b="0" dirty="0" err="1"/>
              <a:t>triển</a:t>
            </a:r>
            <a:r>
              <a:rPr lang="en-US" b="0" dirty="0"/>
              <a:t> </a:t>
            </a:r>
            <a:r>
              <a:rPr lang="en-US" b="0" dirty="0" err="1"/>
              <a:t>phần</a:t>
            </a:r>
            <a:r>
              <a:rPr lang="en-US" b="0" dirty="0"/>
              <a:t> </a:t>
            </a:r>
            <a:r>
              <a:rPr lang="en-US" b="0" dirty="0" err="1"/>
              <a:t>mềm</a:t>
            </a:r>
            <a:r>
              <a:rPr lang="en-US" b="0" dirty="0"/>
              <a:t> Agile</a:t>
            </a:r>
          </a:p>
          <a:p>
            <a:pPr marL="342900" indent="-342900">
              <a:lnSpc>
                <a:spcPct val="150000"/>
              </a:lnSpc>
              <a:buClr>
                <a:schemeClr val="tx2"/>
              </a:buClr>
              <a:buFont typeface="Wingdings" pitchFamily="2" charset="2"/>
              <a:buChar char="l"/>
            </a:pPr>
            <a:r>
              <a:rPr lang="en-US" b="0" dirty="0" err="1"/>
              <a:t>Lịch</a:t>
            </a:r>
            <a:r>
              <a:rPr lang="en-US" b="0" dirty="0"/>
              <a:t> </a:t>
            </a:r>
            <a:r>
              <a:rPr lang="en-US" b="0" dirty="0" err="1"/>
              <a:t>sử</a:t>
            </a:r>
            <a:r>
              <a:rPr lang="en-US" b="0" dirty="0"/>
              <a:t> </a:t>
            </a:r>
            <a:r>
              <a:rPr lang="en-US" b="0" dirty="0" err="1"/>
              <a:t>của</a:t>
            </a:r>
            <a:r>
              <a:rPr lang="en-US" b="0" dirty="0"/>
              <a:t> Scrum</a:t>
            </a:r>
          </a:p>
          <a:p>
            <a:pPr marL="342900" indent="-342900">
              <a:lnSpc>
                <a:spcPct val="150000"/>
              </a:lnSpc>
              <a:buClr>
                <a:schemeClr val="tx2"/>
              </a:buClr>
              <a:buFont typeface="Wingdings" pitchFamily="2" charset="2"/>
              <a:buChar char="l"/>
            </a:pPr>
            <a:r>
              <a:rPr lang="en-US" b="0" dirty="0"/>
              <a:t>So </a:t>
            </a:r>
            <a:r>
              <a:rPr lang="en-US" b="0" dirty="0" err="1"/>
              <a:t>sánh</a:t>
            </a:r>
            <a:r>
              <a:rPr lang="en-US" b="0" dirty="0"/>
              <a:t> Scrum </a:t>
            </a:r>
            <a:r>
              <a:rPr lang="en-US" b="0" dirty="0" err="1"/>
              <a:t>với</a:t>
            </a:r>
            <a:r>
              <a:rPr lang="en-US" b="0" dirty="0"/>
              <a:t> </a:t>
            </a:r>
            <a:r>
              <a:rPr lang="en-US" b="0" dirty="0" err="1"/>
              <a:t>phương</a:t>
            </a:r>
            <a:r>
              <a:rPr lang="en-US" b="0" dirty="0"/>
              <a:t> </a:t>
            </a:r>
            <a:r>
              <a:rPr lang="en-US" b="0" dirty="0" err="1"/>
              <a:t>pháp</a:t>
            </a:r>
            <a:r>
              <a:rPr lang="en-US" b="0" dirty="0"/>
              <a:t> </a:t>
            </a:r>
            <a:r>
              <a:rPr lang="en-US" b="0" dirty="0" err="1"/>
              <a:t>thác</a:t>
            </a:r>
            <a:r>
              <a:rPr lang="en-US" b="0" dirty="0"/>
              <a:t> </a:t>
            </a:r>
            <a:r>
              <a:rPr lang="en-US" b="0" dirty="0" err="1"/>
              <a:t>nước</a:t>
            </a:r>
            <a:endParaRPr lang="en-US" b="0" dirty="0"/>
          </a:p>
          <a:p>
            <a:pPr marL="342900" indent="-342900">
              <a:lnSpc>
                <a:spcPct val="150000"/>
              </a:lnSpc>
              <a:buClr>
                <a:schemeClr val="tx2"/>
              </a:buClr>
              <a:buFont typeface="Wingdings" pitchFamily="2" charset="2"/>
              <a:buChar char="l"/>
            </a:pPr>
            <a:r>
              <a:rPr lang="en-US" b="0" dirty="0" err="1"/>
              <a:t>Các</a:t>
            </a:r>
            <a:r>
              <a:rPr lang="en-US" b="0" dirty="0"/>
              <a:t> </a:t>
            </a:r>
            <a:r>
              <a:rPr lang="en-US" b="0" dirty="0" err="1"/>
              <a:t>vai</a:t>
            </a:r>
            <a:r>
              <a:rPr lang="en-US" b="0" dirty="0"/>
              <a:t> </a:t>
            </a:r>
            <a:r>
              <a:rPr lang="en-US" b="0" dirty="0" err="1"/>
              <a:t>trò</a:t>
            </a:r>
            <a:r>
              <a:rPr lang="en-US" b="0" dirty="0"/>
              <a:t> </a:t>
            </a:r>
            <a:r>
              <a:rPr lang="en-US" b="0" dirty="0" err="1"/>
              <a:t>trong</a:t>
            </a:r>
            <a:r>
              <a:rPr lang="en-US" b="0" dirty="0"/>
              <a:t> Scrum</a:t>
            </a:r>
          </a:p>
          <a:p>
            <a:pPr marL="342900" indent="-342900">
              <a:lnSpc>
                <a:spcPct val="110000"/>
              </a:lnSpc>
              <a:spcBef>
                <a:spcPts val="600"/>
              </a:spcBef>
              <a:buClr>
                <a:schemeClr val="tx2"/>
              </a:buClr>
              <a:buFont typeface="Wingdings" pitchFamily="2" charset="2"/>
              <a:buChar char="l"/>
              <a:defRPr/>
            </a:pPr>
            <a:endParaRPr lang="vi-VN" b="0" dirty="0"/>
          </a:p>
          <a:p>
            <a:pPr marL="342900" indent="-342900">
              <a:lnSpc>
                <a:spcPct val="110000"/>
              </a:lnSpc>
              <a:spcBef>
                <a:spcPts val="600"/>
              </a:spcBef>
              <a:buClr>
                <a:schemeClr val="tx2"/>
              </a:buClr>
              <a:buFont typeface="Wingdings" pitchFamily="2" charset="2"/>
              <a:buChar char="l"/>
              <a:defRPr/>
            </a:pPr>
            <a:endParaRPr lang="en-US" b="0" dirty="0"/>
          </a:p>
        </p:txBody>
      </p:sp>
      <p:sp>
        <p:nvSpPr>
          <p:cNvPr id="48132" name="Content Placeholder 2"/>
          <p:cNvSpPr txBox="1">
            <a:spLocks/>
          </p:cNvSpPr>
          <p:nvPr/>
        </p:nvSpPr>
        <p:spPr bwMode="auto">
          <a:xfrm>
            <a:off x="2057400" y="990600"/>
            <a:ext cx="5486400" cy="457200"/>
          </a:xfrm>
          <a:prstGeom prst="rect">
            <a:avLst/>
          </a:prstGeom>
          <a:noFill/>
          <a:ln w="9525">
            <a:noFill/>
            <a:miter lim="800000"/>
            <a:headEnd/>
            <a:tailEnd/>
          </a:ln>
        </p:spPr>
        <p:txBody>
          <a:bodyPr/>
          <a:lstStyle/>
          <a:p>
            <a:pPr>
              <a:spcBef>
                <a:spcPct val="20000"/>
              </a:spcBef>
            </a:pPr>
            <a:r>
              <a:rPr lang="en-US" sz="3200" b="1" dirty="0" err="1" smtClean="0">
                <a:solidFill>
                  <a:schemeClr val="tx2"/>
                </a:solidFill>
                <a:latin typeface="Segoe UI" pitchFamily="34" charset="0"/>
                <a:ea typeface="Roboto"/>
                <a:cs typeface="Segoe UI" pitchFamily="34" charset="0"/>
              </a:rPr>
              <a:t>Tổng</a:t>
            </a:r>
            <a:r>
              <a:rPr lang="en-US" sz="3200" b="1" dirty="0" smtClean="0">
                <a:solidFill>
                  <a:schemeClr val="tx2"/>
                </a:solidFill>
                <a:latin typeface="Segoe UI" pitchFamily="34" charset="0"/>
                <a:ea typeface="Roboto"/>
                <a:cs typeface="Segoe UI" pitchFamily="34" charset="0"/>
              </a:rPr>
              <a:t> </a:t>
            </a:r>
            <a:r>
              <a:rPr lang="en-US" sz="3200" b="1" dirty="0" err="1" smtClean="0">
                <a:solidFill>
                  <a:schemeClr val="tx2"/>
                </a:solidFill>
                <a:latin typeface="Segoe UI" pitchFamily="34" charset="0"/>
                <a:ea typeface="Roboto"/>
                <a:cs typeface="Segoe UI" pitchFamily="34" charset="0"/>
              </a:rPr>
              <a:t>kết</a:t>
            </a:r>
            <a:r>
              <a:rPr lang="en-US" sz="3200" b="1" dirty="0" smtClean="0">
                <a:solidFill>
                  <a:schemeClr val="tx2"/>
                </a:solidFill>
                <a:latin typeface="Segoe UI" pitchFamily="34" charset="0"/>
                <a:ea typeface="Roboto"/>
                <a:cs typeface="Segoe UI" pitchFamily="34" charset="0"/>
              </a:rPr>
              <a:t> </a:t>
            </a:r>
            <a:r>
              <a:rPr lang="en-US" sz="3200" b="1" dirty="0" err="1" smtClean="0">
                <a:solidFill>
                  <a:schemeClr val="tx2"/>
                </a:solidFill>
                <a:latin typeface="Segoe UI" pitchFamily="34" charset="0"/>
                <a:ea typeface="Roboto"/>
                <a:cs typeface="Segoe UI" pitchFamily="34" charset="0"/>
              </a:rPr>
              <a:t>nội</a:t>
            </a:r>
            <a:r>
              <a:rPr lang="en-US" sz="3200" b="1" dirty="0" smtClean="0">
                <a:solidFill>
                  <a:schemeClr val="tx2"/>
                </a:solidFill>
                <a:latin typeface="Segoe UI" pitchFamily="34" charset="0"/>
                <a:ea typeface="Roboto"/>
                <a:cs typeface="Segoe UI" pitchFamily="34" charset="0"/>
              </a:rPr>
              <a:t> dung </a:t>
            </a:r>
            <a:r>
              <a:rPr lang="en-US" sz="3200" b="1" dirty="0" err="1" smtClean="0">
                <a:solidFill>
                  <a:schemeClr val="tx2"/>
                </a:solidFill>
                <a:latin typeface="Segoe UI" pitchFamily="34" charset="0"/>
                <a:ea typeface="Roboto"/>
                <a:cs typeface="Segoe UI" pitchFamily="34" charset="0"/>
              </a:rPr>
              <a:t>bài</a:t>
            </a:r>
            <a:r>
              <a:rPr lang="en-US" sz="3200" b="1" dirty="0" smtClean="0">
                <a:solidFill>
                  <a:schemeClr val="tx2"/>
                </a:solidFill>
                <a:latin typeface="Segoe UI" pitchFamily="34" charset="0"/>
                <a:ea typeface="Roboto"/>
                <a:cs typeface="Segoe UI" pitchFamily="34" charset="0"/>
              </a:rPr>
              <a:t> </a:t>
            </a:r>
            <a:r>
              <a:rPr lang="en-US" sz="3200" b="1" dirty="0" err="1" smtClean="0">
                <a:solidFill>
                  <a:schemeClr val="tx2"/>
                </a:solidFill>
                <a:latin typeface="Segoe UI" pitchFamily="34" charset="0"/>
                <a:ea typeface="Roboto"/>
                <a:cs typeface="Segoe UI" pitchFamily="34" charset="0"/>
              </a:rPr>
              <a:t>học</a:t>
            </a:r>
            <a:endParaRPr lang="en-US" sz="3200" b="1" dirty="0">
              <a:solidFill>
                <a:schemeClr val="tx2"/>
              </a:solidFill>
              <a:latin typeface="Segoe UI" pitchFamily="34" charset="0"/>
              <a:ea typeface="Roboto"/>
              <a:cs typeface="Segoe UI" pitchFamily="34" charset="0"/>
            </a:endParaRPr>
          </a:p>
        </p:txBody>
      </p:sp>
      <p:pic>
        <p:nvPicPr>
          <p:cNvPr id="2050" name="Picture 2" descr="C:\Users\vietnq\Downloads\poly - girl.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24754" y="2366063"/>
            <a:ext cx="4519246" cy="44567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07784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3" descr="D:\Poly\TAI LIEU CUA BAC\Anh sinh vien\Anh sinh vien\SV T9.2012\IMG_4208.JPG"/>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r="94474"/>
          <a:stretch/>
        </p:blipFill>
        <p:spPr bwMode="auto">
          <a:xfrm>
            <a:off x="0" y="12700"/>
            <a:ext cx="505326" cy="6845300"/>
          </a:xfrm>
          <a:prstGeom prst="rect">
            <a:avLst/>
          </a:prstGeom>
          <a:noFill/>
          <a:extLst>
            <a:ext uri="{909E8E84-426E-40dd-AFC4-6F175D3DCCD1}">
              <a14:hiddenFill xmlns:a14="http://schemas.microsoft.com/office/drawing/2010/main">
                <a:solidFill>
                  <a:srgbClr val="FFFFFF"/>
                </a:solidFill>
              </a14:hiddenFill>
            </a:ext>
          </a:extLst>
        </p:spPr>
      </p:pic>
      <p:pic>
        <p:nvPicPr>
          <p:cNvPr id="18435" name="Picture 3" descr="D:\Poly\TAI LIEU CUA BAC\Anh sinh vien\Anh sinh vien\SV T9.2012\IMG_4208.JPG"/>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r="5527"/>
          <a:stretch/>
        </p:blipFill>
        <p:spPr bwMode="auto">
          <a:xfrm>
            <a:off x="505326" y="12700"/>
            <a:ext cx="8638674" cy="68453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152400" y="3236494"/>
            <a:ext cx="4924926" cy="3541295"/>
          </a:xfrm>
          <a:prstGeom prst="rect">
            <a:avLst/>
          </a:prstGeom>
          <a:solidFill>
            <a:schemeClr val="bg1">
              <a:lumMod val="95000"/>
            </a:schemeClr>
          </a:solidFill>
          <a:ln>
            <a:noFill/>
          </a:ln>
          <a:effectLst>
            <a:outerShdw blurRad="50800" dist="38100" dir="2700000" algn="tl" rotWithShape="0">
              <a:prstClr val="black">
                <a:alpha val="40000"/>
              </a:prstClr>
            </a:outerShdw>
          </a:effectLst>
          <a:scene3d>
            <a:camera prst="perspectiveRelaxedModerately"/>
            <a:lightRig rig="threePt" dir="t"/>
          </a:scene3d>
        </p:spPr>
        <p:style>
          <a:lnRef idx="2">
            <a:schemeClr val="accent1">
              <a:shade val="50000"/>
            </a:schemeClr>
          </a:lnRef>
          <a:fillRef idx="1">
            <a:schemeClr val="accent1"/>
          </a:fillRef>
          <a:effectRef idx="0">
            <a:schemeClr val="accent1"/>
          </a:effectRef>
          <a:fontRef idx="minor">
            <a:schemeClr val="lt1"/>
          </a:fontRef>
        </p:style>
        <p:txBody>
          <a:bodyPr lIns="274320" rIns="182880" rtlCol="0" anchor="ctr"/>
          <a:lstStyle/>
          <a:p>
            <a:pPr algn="ctr"/>
            <a:r>
              <a:rPr lang="vi-VN" sz="4400" b="1" spc="-20" smtClean="0">
                <a:solidFill>
                  <a:schemeClr val="tx2"/>
                </a:solidFill>
                <a:latin typeface="Segoe UI" pitchFamily="34" charset="0"/>
                <a:ea typeface="Segoe UI" pitchFamily="34" charset="0"/>
                <a:cs typeface="Segoe UI" pitchFamily="34" charset="0"/>
              </a:rPr>
              <a:t>KẾT THÚC</a:t>
            </a:r>
            <a:endParaRPr lang="en-US" sz="4400" spc="-20" smtClean="0">
              <a:solidFill>
                <a:schemeClr val="tx2"/>
              </a:soli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640392191"/>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http://l.f5.img.vnexpress.net/2011/10/23/1000540013_Agile_tour_450.jpg"/>
          <p:cNvPicPr>
            <a:picLocks noChangeAspect="1" noChangeArrowheads="1"/>
          </p:cNvPicPr>
          <p:nvPr/>
        </p:nvPicPr>
        <p:blipFill rotWithShape="1">
          <a:blip r:embed="rId3">
            <a:extLst>
              <a:ext uri="{28A0092B-C50C-407E-A947-70E740481C1C}">
                <a14:useLocalDpi xmlns:a14="http://schemas.microsoft.com/office/drawing/2010/main" val="0"/>
              </a:ext>
            </a:extLst>
          </a:blip>
          <a:srcRect l="2878"/>
          <a:stretch/>
        </p:blipFill>
        <p:spPr bwMode="auto">
          <a:xfrm>
            <a:off x="0" y="0"/>
            <a:ext cx="9144000" cy="688340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0" y="0"/>
            <a:ext cx="5181600" cy="2895600"/>
          </a:xfrm>
          <a:prstGeom prst="rect">
            <a:avLst/>
          </a:prstGeom>
          <a:solidFill>
            <a:schemeClr val="bg1">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674" name="AutoShape 2" descr="http://studio-creator.com/blog/public/html5.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28676" name="AutoShape 4" descr="http://studio-creator.com/blog/public/html5.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7" name="Content Placeholder 2"/>
          <p:cNvSpPr txBox="1">
            <a:spLocks/>
          </p:cNvSpPr>
          <p:nvPr/>
        </p:nvSpPr>
        <p:spPr>
          <a:xfrm>
            <a:off x="152398" y="304800"/>
            <a:ext cx="4658180" cy="2895600"/>
          </a:xfrm>
          <a:prstGeom prst="rect">
            <a:avLst/>
          </a:prstGeom>
        </p:spPr>
        <p:txBody>
          <a:bodyPr vert="horz" lIns="91440" tIns="45720" rIns="91440" bIns="45720" rtlCol="0">
            <a:noAutofit/>
          </a:bodyPr>
          <a:lstStyle/>
          <a:p>
            <a:pPr lvl="0" algn="ctr">
              <a:lnSpc>
                <a:spcPct val="110000"/>
              </a:lnSpc>
              <a:spcBef>
                <a:spcPts val="600"/>
              </a:spcBef>
              <a:defRPr/>
            </a:pPr>
            <a:r>
              <a:rPr lang="en-US" sz="2800" b="1" dirty="0" err="1" smtClean="0">
                <a:latin typeface="Segoe UI" pitchFamily="34" charset="0"/>
                <a:ea typeface="Roboto" pitchFamily="2" charset="0"/>
                <a:cs typeface="Segoe UI" pitchFamily="34" charset="0"/>
              </a:rPr>
              <a:t>Các</a:t>
            </a:r>
            <a:r>
              <a:rPr lang="en-US" sz="2800" b="1" dirty="0" smtClean="0">
                <a:latin typeface="Segoe UI" pitchFamily="34" charset="0"/>
                <a:ea typeface="Roboto" pitchFamily="2" charset="0"/>
                <a:cs typeface="Segoe UI" pitchFamily="34" charset="0"/>
              </a:rPr>
              <a:t> </a:t>
            </a:r>
            <a:r>
              <a:rPr lang="en-US" sz="2800" b="1" dirty="0" err="1" smtClean="0">
                <a:latin typeface="Segoe UI" pitchFamily="34" charset="0"/>
                <a:ea typeface="Roboto" pitchFamily="2" charset="0"/>
                <a:cs typeface="Segoe UI" pitchFamily="34" charset="0"/>
              </a:rPr>
              <a:t>địa</a:t>
            </a:r>
            <a:r>
              <a:rPr lang="en-US" sz="2800" b="1" dirty="0" smtClean="0">
                <a:latin typeface="Segoe UI" pitchFamily="34" charset="0"/>
                <a:ea typeface="Roboto" pitchFamily="2" charset="0"/>
                <a:cs typeface="Segoe UI" pitchFamily="34" charset="0"/>
              </a:rPr>
              <a:t> </a:t>
            </a:r>
            <a:r>
              <a:rPr lang="en-US" sz="2800" b="1" dirty="0" err="1" smtClean="0">
                <a:latin typeface="Segoe UI" pitchFamily="34" charset="0"/>
                <a:ea typeface="Roboto" pitchFamily="2" charset="0"/>
                <a:cs typeface="Segoe UI" pitchFamily="34" charset="0"/>
              </a:rPr>
              <a:t>điểm</a:t>
            </a:r>
            <a:r>
              <a:rPr lang="en-US" sz="2800" b="1" dirty="0" smtClean="0">
                <a:latin typeface="Segoe UI" pitchFamily="34" charset="0"/>
                <a:ea typeface="Roboto" pitchFamily="2" charset="0"/>
                <a:cs typeface="Segoe UI" pitchFamily="34" charset="0"/>
              </a:rPr>
              <a:t> </a:t>
            </a:r>
            <a:r>
              <a:rPr lang="en-US" sz="2800" b="1" dirty="0" err="1" smtClean="0">
                <a:latin typeface="Segoe UI" pitchFamily="34" charset="0"/>
                <a:ea typeface="Roboto" pitchFamily="2" charset="0"/>
                <a:cs typeface="Segoe UI" pitchFamily="34" charset="0"/>
              </a:rPr>
              <a:t>tổ</a:t>
            </a:r>
            <a:r>
              <a:rPr lang="en-US" sz="2800" b="1" dirty="0" smtClean="0">
                <a:latin typeface="Segoe UI" pitchFamily="34" charset="0"/>
                <a:ea typeface="Roboto" pitchFamily="2" charset="0"/>
                <a:cs typeface="Segoe UI" pitchFamily="34" charset="0"/>
              </a:rPr>
              <a:t> </a:t>
            </a:r>
            <a:r>
              <a:rPr lang="en-US" sz="2800" b="1" dirty="0" err="1" smtClean="0">
                <a:latin typeface="Segoe UI" pitchFamily="34" charset="0"/>
                <a:ea typeface="Roboto" pitchFamily="2" charset="0"/>
                <a:cs typeface="Segoe UI" pitchFamily="34" charset="0"/>
              </a:rPr>
              <a:t>chức</a:t>
            </a:r>
            <a:r>
              <a:rPr lang="en-US" sz="2800" b="1" dirty="0" smtClean="0">
                <a:latin typeface="Segoe UI" pitchFamily="34" charset="0"/>
                <a:ea typeface="Roboto" pitchFamily="2" charset="0"/>
                <a:cs typeface="Segoe UI" pitchFamily="34" charset="0"/>
              </a:rPr>
              <a:t> Agile</a:t>
            </a:r>
          </a:p>
          <a:p>
            <a:pPr>
              <a:lnSpc>
                <a:spcPct val="110000"/>
              </a:lnSpc>
              <a:spcBef>
                <a:spcPts val="600"/>
              </a:spcBef>
              <a:buClr>
                <a:schemeClr val="tx2"/>
              </a:buClr>
              <a:defRPr/>
            </a:pPr>
            <a:r>
              <a:rPr lang="en-US" sz="2400" dirty="0" err="1" smtClean="0">
                <a:latin typeface="Segoe UI" pitchFamily="34" charset="0"/>
                <a:ea typeface="Roboto" pitchFamily="2" charset="0"/>
                <a:cs typeface="Segoe UI" pitchFamily="34" charset="0"/>
              </a:rPr>
              <a:t>Các</a:t>
            </a:r>
            <a:r>
              <a:rPr lang="en-US" sz="2400" dirty="0" smtClean="0">
                <a:latin typeface="Segoe UI" pitchFamily="34" charset="0"/>
                <a:ea typeface="Roboto" pitchFamily="2" charset="0"/>
                <a:cs typeface="Segoe UI" pitchFamily="34" charset="0"/>
              </a:rPr>
              <a:t> </a:t>
            </a:r>
            <a:r>
              <a:rPr lang="en-US" sz="2400" dirty="0" err="1" smtClean="0">
                <a:latin typeface="Segoe UI" pitchFamily="34" charset="0"/>
                <a:ea typeface="Roboto" pitchFamily="2" charset="0"/>
                <a:cs typeface="Segoe UI" pitchFamily="34" charset="0"/>
              </a:rPr>
              <a:t>địa</a:t>
            </a:r>
            <a:r>
              <a:rPr lang="en-US" sz="2400" dirty="0" smtClean="0">
                <a:latin typeface="Segoe UI" pitchFamily="34" charset="0"/>
                <a:ea typeface="Roboto" pitchFamily="2" charset="0"/>
                <a:cs typeface="Segoe UI" pitchFamily="34" charset="0"/>
              </a:rPr>
              <a:t> </a:t>
            </a:r>
            <a:r>
              <a:rPr lang="en-US" sz="2400" dirty="0" err="1" smtClean="0">
                <a:latin typeface="Segoe UI" pitchFamily="34" charset="0"/>
                <a:ea typeface="Roboto" pitchFamily="2" charset="0"/>
                <a:cs typeface="Segoe UI" pitchFamily="34" charset="0"/>
              </a:rPr>
              <a:t>điểm</a:t>
            </a:r>
            <a:r>
              <a:rPr lang="en-US" sz="2400" dirty="0" smtClean="0">
                <a:latin typeface="Segoe UI" pitchFamily="34" charset="0"/>
                <a:ea typeface="Roboto" pitchFamily="2" charset="0"/>
                <a:cs typeface="Segoe UI" pitchFamily="34" charset="0"/>
              </a:rPr>
              <a:t> </a:t>
            </a:r>
            <a:r>
              <a:rPr lang="en-US" sz="2400" dirty="0" err="1" smtClean="0">
                <a:latin typeface="Segoe UI" pitchFamily="34" charset="0"/>
                <a:ea typeface="Roboto" pitchFamily="2" charset="0"/>
                <a:cs typeface="Segoe UI" pitchFamily="34" charset="0"/>
              </a:rPr>
              <a:t>tổ</a:t>
            </a:r>
            <a:r>
              <a:rPr lang="en-US" sz="2400" dirty="0" smtClean="0">
                <a:latin typeface="Segoe UI" pitchFamily="34" charset="0"/>
                <a:ea typeface="Roboto" pitchFamily="2" charset="0"/>
                <a:cs typeface="Segoe UI" pitchFamily="34" charset="0"/>
              </a:rPr>
              <a:t> </a:t>
            </a:r>
            <a:r>
              <a:rPr lang="en-US" sz="2400" dirty="0" err="1" smtClean="0">
                <a:latin typeface="Segoe UI" pitchFamily="34" charset="0"/>
                <a:ea typeface="Roboto" pitchFamily="2" charset="0"/>
                <a:cs typeface="Segoe UI" pitchFamily="34" charset="0"/>
              </a:rPr>
              <a:t>chức</a:t>
            </a:r>
            <a:r>
              <a:rPr lang="en-US" sz="2400" dirty="0" smtClean="0">
                <a:latin typeface="Segoe UI" pitchFamily="34" charset="0"/>
                <a:ea typeface="Roboto" pitchFamily="2" charset="0"/>
                <a:cs typeface="Segoe UI" pitchFamily="34" charset="0"/>
              </a:rPr>
              <a:t> </a:t>
            </a:r>
            <a:r>
              <a:rPr lang="en-US" sz="2400" dirty="0" err="1" smtClean="0">
                <a:latin typeface="Segoe UI" pitchFamily="34" charset="0"/>
                <a:ea typeface="Roboto" pitchFamily="2" charset="0"/>
                <a:cs typeface="Segoe UI" pitchFamily="34" charset="0"/>
              </a:rPr>
              <a:t>AgileTour</a:t>
            </a:r>
            <a:r>
              <a:rPr lang="en-US" sz="2400" dirty="0" smtClean="0">
                <a:latin typeface="Segoe UI" pitchFamily="34" charset="0"/>
                <a:ea typeface="Roboto" pitchFamily="2" charset="0"/>
                <a:cs typeface="Segoe UI" pitchFamily="34" charset="0"/>
              </a:rPr>
              <a:t> </a:t>
            </a:r>
            <a:r>
              <a:rPr lang="en-US" sz="2400" dirty="0" err="1" smtClean="0">
                <a:latin typeface="Segoe UI" pitchFamily="34" charset="0"/>
                <a:ea typeface="Roboto" pitchFamily="2" charset="0"/>
                <a:cs typeface="Segoe UI" pitchFamily="34" charset="0"/>
              </a:rPr>
              <a:t>trên</a:t>
            </a:r>
            <a:r>
              <a:rPr lang="en-US" sz="2400" dirty="0" smtClean="0">
                <a:latin typeface="Segoe UI" pitchFamily="34" charset="0"/>
                <a:ea typeface="Roboto" pitchFamily="2" charset="0"/>
                <a:cs typeface="Segoe UI" pitchFamily="34" charset="0"/>
              </a:rPr>
              <a:t> </a:t>
            </a:r>
            <a:r>
              <a:rPr lang="en-US" sz="2400" dirty="0" err="1" smtClean="0">
                <a:latin typeface="Segoe UI" pitchFamily="34" charset="0"/>
                <a:ea typeface="Roboto" pitchFamily="2" charset="0"/>
                <a:cs typeface="Segoe UI" pitchFamily="34" charset="0"/>
              </a:rPr>
              <a:t>thế</a:t>
            </a:r>
            <a:r>
              <a:rPr lang="en-US" sz="2400" dirty="0" smtClean="0">
                <a:latin typeface="Segoe UI" pitchFamily="34" charset="0"/>
                <a:ea typeface="Roboto" pitchFamily="2" charset="0"/>
                <a:cs typeface="Segoe UI" pitchFamily="34" charset="0"/>
              </a:rPr>
              <a:t> </a:t>
            </a:r>
            <a:r>
              <a:rPr lang="en-US" sz="2400" dirty="0" err="1" smtClean="0">
                <a:latin typeface="Segoe UI" pitchFamily="34" charset="0"/>
                <a:ea typeface="Roboto" pitchFamily="2" charset="0"/>
                <a:cs typeface="Segoe UI" pitchFamily="34" charset="0"/>
              </a:rPr>
              <a:t>giới</a:t>
            </a:r>
            <a:r>
              <a:rPr lang="en-US" sz="2400" dirty="0" smtClean="0">
                <a:latin typeface="Segoe UI" pitchFamily="34" charset="0"/>
                <a:ea typeface="Roboto" pitchFamily="2" charset="0"/>
                <a:cs typeface="Segoe UI" pitchFamily="34" charset="0"/>
              </a:rPr>
              <a:t> </a:t>
            </a:r>
            <a:r>
              <a:rPr lang="en-US" sz="2400" dirty="0" err="1" smtClean="0">
                <a:latin typeface="Segoe UI" pitchFamily="34" charset="0"/>
                <a:ea typeface="Roboto" pitchFamily="2" charset="0"/>
                <a:cs typeface="Segoe UI" pitchFamily="34" charset="0"/>
              </a:rPr>
              <a:t>mở</a:t>
            </a:r>
            <a:r>
              <a:rPr lang="en-US" sz="2400" dirty="0" smtClean="0">
                <a:latin typeface="Segoe UI" pitchFamily="34" charset="0"/>
                <a:ea typeface="Roboto" pitchFamily="2" charset="0"/>
                <a:cs typeface="Segoe UI" pitchFamily="34" charset="0"/>
              </a:rPr>
              <a:t> </a:t>
            </a:r>
            <a:r>
              <a:rPr lang="en-US" sz="2400" dirty="0" err="1" smtClean="0">
                <a:latin typeface="Segoe UI" pitchFamily="34" charset="0"/>
                <a:ea typeface="Roboto" pitchFamily="2" charset="0"/>
                <a:cs typeface="Segoe UI" pitchFamily="34" charset="0"/>
              </a:rPr>
              <a:t>về</a:t>
            </a:r>
            <a:r>
              <a:rPr lang="en-US" sz="2400" dirty="0" smtClean="0">
                <a:latin typeface="Segoe UI" pitchFamily="34" charset="0"/>
                <a:ea typeface="Roboto" pitchFamily="2" charset="0"/>
                <a:cs typeface="Segoe UI" pitchFamily="34" charset="0"/>
              </a:rPr>
              <a:t> Agile do </a:t>
            </a:r>
            <a:r>
              <a:rPr lang="en-US" sz="2400" dirty="0" err="1" smtClean="0">
                <a:latin typeface="Segoe UI" pitchFamily="34" charset="0"/>
                <a:ea typeface="Roboto" pitchFamily="2" charset="0"/>
                <a:cs typeface="Segoe UI" pitchFamily="34" charset="0"/>
              </a:rPr>
              <a:t>cộng</a:t>
            </a:r>
            <a:r>
              <a:rPr lang="en-US" sz="2400" dirty="0" smtClean="0">
                <a:latin typeface="Segoe UI" pitchFamily="34" charset="0"/>
                <a:ea typeface="Roboto" pitchFamily="2" charset="0"/>
                <a:cs typeface="Segoe UI" pitchFamily="34" charset="0"/>
              </a:rPr>
              <a:t> </a:t>
            </a:r>
            <a:r>
              <a:rPr lang="en-US" sz="2400" dirty="0" err="1" smtClean="0">
                <a:latin typeface="Segoe UI" pitchFamily="34" charset="0"/>
                <a:ea typeface="Roboto" pitchFamily="2" charset="0"/>
                <a:cs typeface="Segoe UI" pitchFamily="34" charset="0"/>
              </a:rPr>
              <a:t>đồng</a:t>
            </a:r>
            <a:r>
              <a:rPr lang="en-US" sz="2400" dirty="0" smtClean="0">
                <a:latin typeface="Segoe UI" pitchFamily="34" charset="0"/>
                <a:ea typeface="Roboto" pitchFamily="2" charset="0"/>
                <a:cs typeface="Segoe UI" pitchFamily="34" charset="0"/>
              </a:rPr>
              <a:t> </a:t>
            </a:r>
            <a:r>
              <a:rPr lang="en-US" sz="2400" dirty="0" err="1" smtClean="0">
                <a:latin typeface="Segoe UI" pitchFamily="34" charset="0"/>
                <a:ea typeface="Roboto" pitchFamily="2" charset="0"/>
                <a:cs typeface="Segoe UI" pitchFamily="34" charset="0"/>
              </a:rPr>
              <a:t>tổ</a:t>
            </a:r>
            <a:r>
              <a:rPr lang="en-US" sz="2400" dirty="0" smtClean="0">
                <a:latin typeface="Segoe UI" pitchFamily="34" charset="0"/>
                <a:ea typeface="Roboto" pitchFamily="2" charset="0"/>
                <a:cs typeface="Segoe UI" pitchFamily="34" charset="0"/>
              </a:rPr>
              <a:t> </a:t>
            </a:r>
            <a:r>
              <a:rPr lang="en-US" sz="2400" dirty="0" err="1" smtClean="0">
                <a:latin typeface="Segoe UI" pitchFamily="34" charset="0"/>
                <a:ea typeface="Roboto" pitchFamily="2" charset="0"/>
                <a:cs typeface="Segoe UI" pitchFamily="34" charset="0"/>
              </a:rPr>
              <a:t>chức</a:t>
            </a:r>
            <a:r>
              <a:rPr lang="en-US" sz="2400" dirty="0" smtClean="0">
                <a:latin typeface="Segoe UI" pitchFamily="34" charset="0"/>
                <a:ea typeface="Roboto" pitchFamily="2" charset="0"/>
                <a:cs typeface="Segoe UI" pitchFamily="34" charset="0"/>
              </a:rPr>
              <a:t> </a:t>
            </a:r>
            <a:r>
              <a:rPr lang="en-US" sz="2400" dirty="0" err="1" smtClean="0">
                <a:latin typeface="Segoe UI" pitchFamily="34" charset="0"/>
                <a:ea typeface="Roboto" pitchFamily="2" charset="0"/>
                <a:cs typeface="Segoe UI" pitchFamily="34" charset="0"/>
              </a:rPr>
              <a:t>với</a:t>
            </a:r>
            <a:r>
              <a:rPr lang="en-US" sz="2400" dirty="0" smtClean="0">
                <a:latin typeface="Segoe UI" pitchFamily="34" charset="0"/>
                <a:ea typeface="Roboto" pitchFamily="2" charset="0"/>
                <a:cs typeface="Segoe UI" pitchFamily="34" charset="0"/>
              </a:rPr>
              <a:t> </a:t>
            </a:r>
            <a:r>
              <a:rPr lang="en-US" sz="2400" dirty="0" err="1" smtClean="0">
                <a:latin typeface="Segoe UI" pitchFamily="34" charset="0"/>
                <a:ea typeface="Roboto" pitchFamily="2" charset="0"/>
                <a:cs typeface="Segoe UI" pitchFamily="34" charset="0"/>
              </a:rPr>
              <a:t>hơn</a:t>
            </a:r>
            <a:r>
              <a:rPr lang="en-US" sz="2400" dirty="0" smtClean="0">
                <a:latin typeface="Segoe UI" pitchFamily="34" charset="0"/>
                <a:ea typeface="Roboto" pitchFamily="2" charset="0"/>
                <a:cs typeface="Segoe UI" pitchFamily="34" charset="0"/>
              </a:rPr>
              <a:t> 10000 </a:t>
            </a:r>
            <a:r>
              <a:rPr lang="en-US" sz="2400" dirty="0" err="1" smtClean="0">
                <a:latin typeface="Segoe UI" pitchFamily="34" charset="0"/>
                <a:ea typeface="Roboto" pitchFamily="2" charset="0"/>
                <a:cs typeface="Segoe UI" pitchFamily="34" charset="0"/>
              </a:rPr>
              <a:t>người</a:t>
            </a:r>
            <a:r>
              <a:rPr lang="en-US" sz="2400" dirty="0" smtClean="0">
                <a:latin typeface="Segoe UI" pitchFamily="34" charset="0"/>
                <a:ea typeface="Roboto" pitchFamily="2" charset="0"/>
                <a:cs typeface="Segoe UI" pitchFamily="34" charset="0"/>
              </a:rPr>
              <a:t> </a:t>
            </a:r>
            <a:r>
              <a:rPr lang="en-US" sz="2400" dirty="0" err="1" smtClean="0">
                <a:latin typeface="Segoe UI" pitchFamily="34" charset="0"/>
                <a:ea typeface="Roboto" pitchFamily="2" charset="0"/>
                <a:cs typeface="Segoe UI" pitchFamily="34" charset="0"/>
              </a:rPr>
              <a:t>tham</a:t>
            </a:r>
            <a:r>
              <a:rPr lang="en-US" sz="2400" dirty="0" smtClean="0">
                <a:latin typeface="Segoe UI" pitchFamily="34" charset="0"/>
                <a:ea typeface="Roboto" pitchFamily="2" charset="0"/>
                <a:cs typeface="Segoe UI" pitchFamily="34" charset="0"/>
              </a:rPr>
              <a:t> </a:t>
            </a:r>
            <a:r>
              <a:rPr lang="en-US" sz="2400" dirty="0" err="1" smtClean="0">
                <a:latin typeface="Segoe UI" pitchFamily="34" charset="0"/>
                <a:ea typeface="Roboto" pitchFamily="2" charset="0"/>
                <a:cs typeface="Segoe UI" pitchFamily="34" charset="0"/>
              </a:rPr>
              <a:t>dự</a:t>
            </a:r>
            <a:r>
              <a:rPr lang="en-US" sz="2400" dirty="0" smtClean="0">
                <a:latin typeface="Segoe UI" pitchFamily="34" charset="0"/>
                <a:ea typeface="Roboto" pitchFamily="2" charset="0"/>
                <a:cs typeface="Segoe UI" pitchFamily="34" charset="0"/>
              </a:rPr>
              <a:t> </a:t>
            </a:r>
            <a:r>
              <a:rPr lang="en-US" sz="2400" dirty="0" err="1" smtClean="0">
                <a:latin typeface="Segoe UI" pitchFamily="34" charset="0"/>
                <a:ea typeface="Roboto" pitchFamily="2" charset="0"/>
                <a:cs typeface="Segoe UI" pitchFamily="34" charset="0"/>
              </a:rPr>
              <a:t>mỗi</a:t>
            </a:r>
            <a:r>
              <a:rPr lang="en-US" sz="2400" dirty="0" smtClean="0">
                <a:latin typeface="Segoe UI" pitchFamily="34" charset="0"/>
                <a:ea typeface="Roboto" pitchFamily="2" charset="0"/>
                <a:cs typeface="Segoe UI" pitchFamily="34" charset="0"/>
              </a:rPr>
              <a:t> </a:t>
            </a:r>
            <a:r>
              <a:rPr lang="en-US" sz="2400" dirty="0" err="1" smtClean="0">
                <a:latin typeface="Segoe UI" pitchFamily="34" charset="0"/>
                <a:ea typeface="Roboto" pitchFamily="2" charset="0"/>
                <a:cs typeface="Segoe UI" pitchFamily="34" charset="0"/>
              </a:rPr>
              <a:t>năm</a:t>
            </a:r>
            <a:endParaRPr lang="en-US" sz="2400" dirty="0" smtClean="0">
              <a:latin typeface="Segoe UI" pitchFamily="34" charset="0"/>
              <a:ea typeface="Roboto" pitchFamily="2" charset="0"/>
              <a:cs typeface="Segoe UI" pitchFamily="34" charset="0"/>
            </a:endParaRPr>
          </a:p>
        </p:txBody>
      </p:sp>
    </p:spTree>
    <p:extLst>
      <p:ext uri="{BB962C8B-B14F-4D97-AF65-F5344CB8AC3E}">
        <p14:creationId xmlns:p14="http://schemas.microsoft.com/office/powerpoint/2010/main" val="3731514789"/>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3.bp.blogspot.com/-m_cA0MKZ-lA/UKEaeyAh9SI/AAAAAAAAAjs/5H-qGYvZiEE/s1600/2012-11-08+09.19.57.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7937"/>
            <a:ext cx="9144000" cy="68500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6631084"/>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6" name="Picture 10" descr="http://www.softwaretestingclass.com/wp-content/uploads/2012/10/agilemanifesto.jpg"/>
          <p:cNvPicPr>
            <a:picLocks noChangeAspect="1" noChangeArrowheads="1"/>
          </p:cNvPicPr>
          <p:nvPr/>
        </p:nvPicPr>
        <p:blipFill rotWithShape="1">
          <a:blip r:embed="rId3">
            <a:extLst>
              <a:ext uri="{28A0092B-C50C-407E-A947-70E740481C1C}">
                <a14:useLocalDpi xmlns:a14="http://schemas.microsoft.com/office/drawing/2010/main" val="0"/>
              </a:ext>
            </a:extLst>
          </a:blip>
          <a:srcRect r="1915"/>
          <a:stretch/>
        </p:blipFill>
        <p:spPr bwMode="auto">
          <a:xfrm>
            <a:off x="5131895" y="388221"/>
            <a:ext cx="4012105" cy="3003908"/>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2"/>
          <p:cNvSpPr txBox="1">
            <a:spLocks/>
          </p:cNvSpPr>
          <p:nvPr/>
        </p:nvSpPr>
        <p:spPr>
          <a:xfrm>
            <a:off x="152397" y="361950"/>
            <a:ext cx="5378247" cy="3143250"/>
          </a:xfrm>
          <a:prstGeom prst="rect">
            <a:avLst/>
          </a:prstGeom>
        </p:spPr>
        <p:txBody>
          <a:bodyPr vert="horz" lIns="91440" tIns="45720" rIns="91440" bIns="45720" rtlCol="0">
            <a:noAutofit/>
          </a:bodyPr>
          <a:lstStyle/>
          <a:p>
            <a:pPr lvl="0">
              <a:lnSpc>
                <a:spcPct val="110000"/>
              </a:lnSpc>
              <a:spcBef>
                <a:spcPts val="600"/>
              </a:spcBef>
              <a:spcAft>
                <a:spcPts val="600"/>
              </a:spcAft>
              <a:defRPr/>
            </a:pPr>
            <a:r>
              <a:rPr lang="en-US" sz="2800" b="1" dirty="0" err="1" smtClean="0">
                <a:latin typeface="Segoe UI" pitchFamily="34" charset="0"/>
                <a:ea typeface="Roboto" pitchFamily="2" charset="0"/>
                <a:cs typeface="Segoe UI" pitchFamily="34" charset="0"/>
              </a:rPr>
              <a:t>Nền</a:t>
            </a:r>
            <a:r>
              <a:rPr lang="en-US" sz="2800" b="1" dirty="0" smtClean="0">
                <a:latin typeface="Segoe UI" pitchFamily="34" charset="0"/>
                <a:ea typeface="Roboto" pitchFamily="2" charset="0"/>
                <a:cs typeface="Segoe UI" pitchFamily="34" charset="0"/>
              </a:rPr>
              <a:t> </a:t>
            </a:r>
            <a:r>
              <a:rPr lang="en-US" sz="2800" b="1" dirty="0" err="1" smtClean="0">
                <a:latin typeface="Segoe UI" pitchFamily="34" charset="0"/>
                <a:ea typeface="Roboto" pitchFamily="2" charset="0"/>
                <a:cs typeface="Segoe UI" pitchFamily="34" charset="0"/>
              </a:rPr>
              <a:t>tảng</a:t>
            </a:r>
            <a:r>
              <a:rPr lang="en-US" sz="2800" b="1" dirty="0" smtClean="0">
                <a:latin typeface="Segoe UI" pitchFamily="34" charset="0"/>
                <a:ea typeface="Roboto" pitchFamily="2" charset="0"/>
                <a:cs typeface="Segoe UI" pitchFamily="34" charset="0"/>
              </a:rPr>
              <a:t> </a:t>
            </a:r>
            <a:r>
              <a:rPr lang="en-US" sz="2800" b="1" dirty="0" err="1" smtClean="0">
                <a:latin typeface="Segoe UI" pitchFamily="34" charset="0"/>
                <a:ea typeface="Roboto" pitchFamily="2" charset="0"/>
                <a:cs typeface="Segoe UI" pitchFamily="34" charset="0"/>
              </a:rPr>
              <a:t>của</a:t>
            </a:r>
            <a:r>
              <a:rPr lang="en-US" sz="2800" b="1" dirty="0" smtClean="0">
                <a:latin typeface="Segoe UI" pitchFamily="34" charset="0"/>
                <a:ea typeface="Roboto" pitchFamily="2" charset="0"/>
                <a:cs typeface="Segoe UI" pitchFamily="34" charset="0"/>
              </a:rPr>
              <a:t> </a:t>
            </a:r>
            <a:r>
              <a:rPr lang="en-US" sz="2800" b="1" dirty="0" err="1" smtClean="0">
                <a:latin typeface="Segoe UI" pitchFamily="34" charset="0"/>
                <a:ea typeface="Roboto" pitchFamily="2" charset="0"/>
                <a:cs typeface="Segoe UI" pitchFamily="34" charset="0"/>
              </a:rPr>
              <a:t>phát</a:t>
            </a:r>
            <a:r>
              <a:rPr lang="en-US" sz="2800" b="1" dirty="0" smtClean="0">
                <a:latin typeface="Segoe UI" pitchFamily="34" charset="0"/>
                <a:ea typeface="Roboto" pitchFamily="2" charset="0"/>
                <a:cs typeface="Segoe UI" pitchFamily="34" charset="0"/>
              </a:rPr>
              <a:t> </a:t>
            </a:r>
            <a:r>
              <a:rPr lang="en-US" sz="2800" b="1" dirty="0" err="1" smtClean="0">
                <a:latin typeface="Segoe UI" pitchFamily="34" charset="0"/>
                <a:ea typeface="Roboto" pitchFamily="2" charset="0"/>
                <a:cs typeface="Segoe UI" pitchFamily="34" charset="0"/>
              </a:rPr>
              <a:t>triển</a:t>
            </a:r>
            <a:r>
              <a:rPr lang="en-US" sz="2800" b="1" dirty="0" smtClean="0">
                <a:latin typeface="Segoe UI" pitchFamily="34" charset="0"/>
                <a:ea typeface="Roboto" pitchFamily="2" charset="0"/>
                <a:cs typeface="Segoe UI" pitchFamily="34" charset="0"/>
              </a:rPr>
              <a:t> </a:t>
            </a:r>
            <a:r>
              <a:rPr lang="en-US" sz="2800" b="1" dirty="0" err="1" smtClean="0">
                <a:latin typeface="Segoe UI" pitchFamily="34" charset="0"/>
                <a:ea typeface="Roboto" pitchFamily="2" charset="0"/>
                <a:cs typeface="Segoe UI" pitchFamily="34" charset="0"/>
              </a:rPr>
              <a:t>phần</a:t>
            </a:r>
            <a:r>
              <a:rPr lang="en-US" sz="2800" b="1" dirty="0" smtClean="0">
                <a:latin typeface="Segoe UI" pitchFamily="34" charset="0"/>
                <a:ea typeface="Roboto" pitchFamily="2" charset="0"/>
                <a:cs typeface="Segoe UI" pitchFamily="34" charset="0"/>
              </a:rPr>
              <a:t> </a:t>
            </a:r>
            <a:r>
              <a:rPr lang="en-US" sz="2800" b="1" dirty="0" err="1" smtClean="0">
                <a:latin typeface="Segoe UI" pitchFamily="34" charset="0"/>
                <a:ea typeface="Roboto" pitchFamily="2" charset="0"/>
                <a:cs typeface="Segoe UI" pitchFamily="34" charset="0"/>
              </a:rPr>
              <a:t>mềm</a:t>
            </a:r>
            <a:r>
              <a:rPr lang="en-US" sz="2800" b="1" dirty="0" smtClean="0">
                <a:latin typeface="Segoe UI" pitchFamily="34" charset="0"/>
                <a:ea typeface="Roboto" pitchFamily="2" charset="0"/>
                <a:cs typeface="Segoe UI" pitchFamily="34" charset="0"/>
              </a:rPr>
              <a:t> Agile </a:t>
            </a:r>
            <a:r>
              <a:rPr lang="en-US" sz="2800" b="1" dirty="0" err="1" smtClean="0">
                <a:latin typeface="Segoe UI" pitchFamily="34" charset="0"/>
                <a:ea typeface="Roboto" pitchFamily="2" charset="0"/>
                <a:cs typeface="Segoe UI" pitchFamily="34" charset="0"/>
              </a:rPr>
              <a:t>và</a:t>
            </a:r>
            <a:r>
              <a:rPr lang="en-US" sz="2800" b="1" dirty="0" smtClean="0">
                <a:latin typeface="Segoe UI" pitchFamily="34" charset="0"/>
                <a:ea typeface="Roboto" pitchFamily="2" charset="0"/>
                <a:cs typeface="Segoe UI" pitchFamily="34" charset="0"/>
              </a:rPr>
              <a:t> </a:t>
            </a:r>
            <a:r>
              <a:rPr lang="en-US" sz="2800" b="1" dirty="0" err="1" smtClean="0">
                <a:latin typeface="Segoe UI" pitchFamily="34" charset="0"/>
                <a:ea typeface="Roboto" pitchFamily="2" charset="0"/>
                <a:cs typeface="Segoe UI" pitchFamily="34" charset="0"/>
              </a:rPr>
              <a:t>quản</a:t>
            </a:r>
            <a:r>
              <a:rPr lang="en-US" sz="2800" b="1" dirty="0" smtClean="0">
                <a:latin typeface="Segoe UI" pitchFamily="34" charset="0"/>
                <a:ea typeface="Roboto" pitchFamily="2" charset="0"/>
                <a:cs typeface="Segoe UI" pitchFamily="34" charset="0"/>
              </a:rPr>
              <a:t> </a:t>
            </a:r>
            <a:r>
              <a:rPr lang="en-US" sz="2800" b="1" dirty="0" err="1" smtClean="0">
                <a:latin typeface="Segoe UI" pitchFamily="34" charset="0"/>
                <a:ea typeface="Roboto" pitchFamily="2" charset="0"/>
                <a:cs typeface="Segoe UI" pitchFamily="34" charset="0"/>
              </a:rPr>
              <a:t>lý</a:t>
            </a:r>
            <a:r>
              <a:rPr lang="en-US" sz="2800" b="1" dirty="0" smtClean="0">
                <a:latin typeface="Segoe UI" pitchFamily="34" charset="0"/>
                <a:ea typeface="Roboto" pitchFamily="2" charset="0"/>
                <a:cs typeface="Segoe UI" pitchFamily="34" charset="0"/>
              </a:rPr>
              <a:t> </a:t>
            </a:r>
            <a:r>
              <a:rPr lang="en-US" sz="2800" b="1" dirty="0" err="1" smtClean="0">
                <a:latin typeface="Segoe UI" pitchFamily="34" charset="0"/>
                <a:ea typeface="Roboto" pitchFamily="2" charset="0"/>
                <a:cs typeface="Segoe UI" pitchFamily="34" charset="0"/>
              </a:rPr>
              <a:t>dự</a:t>
            </a:r>
            <a:r>
              <a:rPr lang="en-US" sz="2800" b="1" dirty="0" smtClean="0">
                <a:latin typeface="Segoe UI" pitchFamily="34" charset="0"/>
                <a:ea typeface="Roboto" pitchFamily="2" charset="0"/>
                <a:cs typeface="Segoe UI" pitchFamily="34" charset="0"/>
              </a:rPr>
              <a:t> </a:t>
            </a:r>
            <a:r>
              <a:rPr lang="en-US" sz="2800" b="1" dirty="0" err="1" smtClean="0">
                <a:latin typeface="Segoe UI" pitchFamily="34" charset="0"/>
                <a:ea typeface="Roboto" pitchFamily="2" charset="0"/>
                <a:cs typeface="Segoe UI" pitchFamily="34" charset="0"/>
              </a:rPr>
              <a:t>án</a:t>
            </a:r>
            <a:endParaRPr lang="en-US" sz="2800" b="1" dirty="0" smtClean="0">
              <a:latin typeface="Segoe UI" pitchFamily="34" charset="0"/>
              <a:ea typeface="Roboto" pitchFamily="2" charset="0"/>
              <a:cs typeface="Segoe UI" pitchFamily="34" charset="0"/>
            </a:endParaRPr>
          </a:p>
          <a:p>
            <a:pPr>
              <a:lnSpc>
                <a:spcPct val="110000"/>
              </a:lnSpc>
              <a:spcBef>
                <a:spcPts val="600"/>
              </a:spcBef>
              <a:buClr>
                <a:schemeClr val="tx2"/>
              </a:buClr>
              <a:defRPr/>
            </a:pPr>
            <a:r>
              <a:rPr lang="en-US" sz="2400" dirty="0" err="1" smtClean="0">
                <a:latin typeface="Segoe UI" pitchFamily="34" charset="0"/>
                <a:ea typeface="Roboto" pitchFamily="2" charset="0"/>
                <a:cs typeface="Segoe UI" pitchFamily="34" charset="0"/>
              </a:rPr>
              <a:t>Năm</a:t>
            </a:r>
            <a:r>
              <a:rPr lang="en-US" sz="2400" dirty="0" smtClean="0">
                <a:latin typeface="Segoe UI" pitchFamily="34" charset="0"/>
                <a:ea typeface="Roboto" pitchFamily="2" charset="0"/>
                <a:cs typeface="Segoe UI" pitchFamily="34" charset="0"/>
              </a:rPr>
              <a:t> 2001, </a:t>
            </a:r>
            <a:r>
              <a:rPr lang="en-US" sz="2400" dirty="0" err="1" smtClean="0">
                <a:latin typeface="Segoe UI" pitchFamily="34" charset="0"/>
                <a:ea typeface="Roboto" pitchFamily="2" charset="0"/>
                <a:cs typeface="Segoe UI" pitchFamily="34" charset="0"/>
              </a:rPr>
              <a:t>một</a:t>
            </a:r>
            <a:r>
              <a:rPr lang="en-US" sz="2400" dirty="0" smtClean="0">
                <a:latin typeface="Segoe UI" pitchFamily="34" charset="0"/>
                <a:ea typeface="Roboto" pitchFamily="2" charset="0"/>
                <a:cs typeface="Segoe UI" pitchFamily="34" charset="0"/>
              </a:rPr>
              <a:t> </a:t>
            </a:r>
            <a:r>
              <a:rPr lang="en-US" sz="2400" dirty="0" err="1" smtClean="0">
                <a:latin typeface="Segoe UI" pitchFamily="34" charset="0"/>
                <a:ea typeface="Roboto" pitchFamily="2" charset="0"/>
                <a:cs typeface="Segoe UI" pitchFamily="34" charset="0"/>
              </a:rPr>
              <a:t>nhóm</a:t>
            </a:r>
            <a:r>
              <a:rPr lang="en-US" sz="2400" dirty="0" smtClean="0">
                <a:latin typeface="Segoe UI" pitchFamily="34" charset="0"/>
                <a:ea typeface="Roboto" pitchFamily="2" charset="0"/>
                <a:cs typeface="Segoe UI" pitchFamily="34" charset="0"/>
              </a:rPr>
              <a:t> </a:t>
            </a:r>
            <a:r>
              <a:rPr lang="en-US" sz="2400" dirty="0" err="1" smtClean="0">
                <a:latin typeface="Segoe UI" pitchFamily="34" charset="0"/>
                <a:ea typeface="Roboto" pitchFamily="2" charset="0"/>
                <a:cs typeface="Segoe UI" pitchFamily="34" charset="0"/>
              </a:rPr>
              <a:t>nhà</a:t>
            </a:r>
            <a:r>
              <a:rPr lang="en-US" sz="2400" dirty="0" smtClean="0">
                <a:latin typeface="Segoe UI" pitchFamily="34" charset="0"/>
                <a:ea typeface="Roboto" pitchFamily="2" charset="0"/>
                <a:cs typeface="Segoe UI" pitchFamily="34" charset="0"/>
              </a:rPr>
              <a:t> </a:t>
            </a:r>
            <a:r>
              <a:rPr lang="en-US" sz="2400" dirty="0" err="1" smtClean="0">
                <a:latin typeface="Segoe UI" pitchFamily="34" charset="0"/>
                <a:ea typeface="Roboto" pitchFamily="2" charset="0"/>
                <a:cs typeface="Segoe UI" pitchFamily="34" charset="0"/>
              </a:rPr>
              <a:t>phát</a:t>
            </a:r>
            <a:r>
              <a:rPr lang="en-US" sz="2400" dirty="0" smtClean="0">
                <a:latin typeface="Segoe UI" pitchFamily="34" charset="0"/>
                <a:ea typeface="Roboto" pitchFamily="2" charset="0"/>
                <a:cs typeface="Segoe UI" pitchFamily="34" charset="0"/>
              </a:rPr>
              <a:t> </a:t>
            </a:r>
            <a:r>
              <a:rPr lang="en-US" sz="2400" dirty="0" err="1" smtClean="0">
                <a:latin typeface="Segoe UI" pitchFamily="34" charset="0"/>
                <a:ea typeface="Roboto" pitchFamily="2" charset="0"/>
                <a:cs typeface="Segoe UI" pitchFamily="34" charset="0"/>
              </a:rPr>
              <a:t>triển</a:t>
            </a:r>
            <a:r>
              <a:rPr lang="en-US" sz="2400" dirty="0" smtClean="0">
                <a:latin typeface="Segoe UI" pitchFamily="34" charset="0"/>
                <a:ea typeface="Roboto" pitchFamily="2" charset="0"/>
                <a:cs typeface="Segoe UI" pitchFamily="34" charset="0"/>
              </a:rPr>
              <a:t> </a:t>
            </a:r>
            <a:r>
              <a:rPr lang="en-US" sz="2400" dirty="0" err="1" smtClean="0">
                <a:latin typeface="Segoe UI" pitchFamily="34" charset="0"/>
                <a:ea typeface="Roboto" pitchFamily="2" charset="0"/>
                <a:cs typeface="Segoe UI" pitchFamily="34" charset="0"/>
              </a:rPr>
              <a:t>phần</a:t>
            </a:r>
            <a:r>
              <a:rPr lang="en-US" sz="2400" dirty="0" smtClean="0">
                <a:latin typeface="Segoe UI" pitchFamily="34" charset="0"/>
                <a:ea typeface="Roboto" pitchFamily="2" charset="0"/>
                <a:cs typeface="Segoe UI" pitchFamily="34" charset="0"/>
              </a:rPr>
              <a:t> </a:t>
            </a:r>
            <a:r>
              <a:rPr lang="en-US" sz="2400" dirty="0" err="1" smtClean="0">
                <a:latin typeface="Segoe UI" pitchFamily="34" charset="0"/>
                <a:ea typeface="Roboto" pitchFamily="2" charset="0"/>
                <a:cs typeface="Segoe UI" pitchFamily="34" charset="0"/>
              </a:rPr>
              <a:t>mềm</a:t>
            </a:r>
            <a:r>
              <a:rPr lang="en-US" sz="2400" dirty="0" smtClean="0">
                <a:latin typeface="Segoe UI" pitchFamily="34" charset="0"/>
                <a:ea typeface="Roboto" pitchFamily="2" charset="0"/>
                <a:cs typeface="Segoe UI" pitchFamily="34" charset="0"/>
              </a:rPr>
              <a:t> </a:t>
            </a:r>
            <a:r>
              <a:rPr lang="en-US" sz="2400" dirty="0" err="1" smtClean="0">
                <a:latin typeface="Segoe UI" pitchFamily="34" charset="0"/>
                <a:ea typeface="Roboto" pitchFamily="2" charset="0"/>
                <a:cs typeface="Segoe UI" pitchFamily="34" charset="0"/>
              </a:rPr>
              <a:t>họp</a:t>
            </a:r>
            <a:r>
              <a:rPr lang="en-US" sz="2400" dirty="0" smtClean="0">
                <a:latin typeface="Segoe UI" pitchFamily="34" charset="0"/>
                <a:ea typeface="Roboto" pitchFamily="2" charset="0"/>
                <a:cs typeface="Segoe UI" pitchFamily="34" charset="0"/>
              </a:rPr>
              <a:t> </a:t>
            </a:r>
            <a:r>
              <a:rPr lang="en-US" sz="2400" dirty="0" err="1" smtClean="0">
                <a:latin typeface="Segoe UI" pitchFamily="34" charset="0"/>
                <a:ea typeface="Roboto" pitchFamily="2" charset="0"/>
                <a:cs typeface="Segoe UI" pitchFamily="34" charset="0"/>
              </a:rPr>
              <a:t>tại</a:t>
            </a:r>
            <a:r>
              <a:rPr lang="en-US" sz="2400" dirty="0" smtClean="0">
                <a:latin typeface="Segoe UI" pitchFamily="34" charset="0"/>
                <a:ea typeface="Roboto" pitchFamily="2" charset="0"/>
                <a:cs typeface="Segoe UI" pitchFamily="34" charset="0"/>
              </a:rPr>
              <a:t> </a:t>
            </a:r>
            <a:r>
              <a:rPr lang="en-US" sz="2400" dirty="0" err="1" smtClean="0">
                <a:latin typeface="Segoe UI" pitchFamily="34" charset="0"/>
                <a:ea typeface="Roboto" pitchFamily="2" charset="0"/>
                <a:cs typeface="Segoe UI" pitchFamily="34" charset="0"/>
              </a:rPr>
              <a:t>khu</a:t>
            </a:r>
            <a:r>
              <a:rPr lang="en-US" sz="2400" dirty="0" smtClean="0">
                <a:latin typeface="Segoe UI" pitchFamily="34" charset="0"/>
                <a:ea typeface="Roboto" pitchFamily="2" charset="0"/>
                <a:cs typeface="Segoe UI" pitchFamily="34" charset="0"/>
              </a:rPr>
              <a:t> </a:t>
            </a:r>
            <a:r>
              <a:rPr lang="en-US" sz="2400" dirty="0" err="1" smtClean="0">
                <a:latin typeface="Segoe UI" pitchFamily="34" charset="0"/>
                <a:ea typeface="Roboto" pitchFamily="2" charset="0"/>
                <a:cs typeface="Segoe UI" pitchFamily="34" charset="0"/>
              </a:rPr>
              <a:t>nghỉ</a:t>
            </a:r>
            <a:r>
              <a:rPr lang="en-US" sz="2400" dirty="0" smtClean="0">
                <a:latin typeface="Segoe UI" pitchFamily="34" charset="0"/>
                <a:ea typeface="Roboto" pitchFamily="2" charset="0"/>
                <a:cs typeface="Segoe UI" pitchFamily="34" charset="0"/>
              </a:rPr>
              <a:t> </a:t>
            </a:r>
            <a:r>
              <a:rPr lang="en-US" sz="2400" dirty="0" err="1" smtClean="0">
                <a:latin typeface="Segoe UI" pitchFamily="34" charset="0"/>
                <a:ea typeface="Roboto" pitchFamily="2" charset="0"/>
                <a:cs typeface="Segoe UI" pitchFamily="34" charset="0"/>
              </a:rPr>
              <a:t>mát</a:t>
            </a:r>
            <a:r>
              <a:rPr lang="en-US" sz="2400" dirty="0" smtClean="0">
                <a:latin typeface="Segoe UI" pitchFamily="34" charset="0"/>
                <a:ea typeface="Roboto" pitchFamily="2" charset="0"/>
                <a:cs typeface="Segoe UI" pitchFamily="34" charset="0"/>
              </a:rPr>
              <a:t> Snowbird ở Utah </a:t>
            </a:r>
            <a:r>
              <a:rPr lang="en-US" sz="2400" dirty="0" err="1" smtClean="0">
                <a:latin typeface="Segoe UI" pitchFamily="34" charset="0"/>
                <a:ea typeface="Roboto" pitchFamily="2" charset="0"/>
                <a:cs typeface="Segoe UI" pitchFamily="34" charset="0"/>
              </a:rPr>
              <a:t>phác</a:t>
            </a:r>
            <a:r>
              <a:rPr lang="en-US" sz="2400" dirty="0" smtClean="0">
                <a:latin typeface="Segoe UI" pitchFamily="34" charset="0"/>
                <a:ea typeface="Roboto" pitchFamily="2" charset="0"/>
                <a:cs typeface="Segoe UI" pitchFamily="34" charset="0"/>
              </a:rPr>
              <a:t> </a:t>
            </a:r>
            <a:r>
              <a:rPr lang="en-US" sz="2400" dirty="0" err="1" smtClean="0">
                <a:latin typeface="Segoe UI" pitchFamily="34" charset="0"/>
                <a:ea typeface="Roboto" pitchFamily="2" charset="0"/>
                <a:cs typeface="Segoe UI" pitchFamily="34" charset="0"/>
              </a:rPr>
              <a:t>thảo</a:t>
            </a:r>
            <a:r>
              <a:rPr lang="en-US" sz="2400" dirty="0" smtClean="0">
                <a:latin typeface="Segoe UI" pitchFamily="34" charset="0"/>
                <a:ea typeface="Roboto" pitchFamily="2" charset="0"/>
                <a:cs typeface="Segoe UI" pitchFamily="34" charset="0"/>
              </a:rPr>
              <a:t> </a:t>
            </a:r>
            <a:r>
              <a:rPr lang="en-US" sz="2400" b="1" dirty="0" err="1" smtClean="0">
                <a:latin typeface="Segoe UI" pitchFamily="34" charset="0"/>
                <a:ea typeface="Roboto" pitchFamily="2" charset="0"/>
                <a:cs typeface="Segoe UI" pitchFamily="34" charset="0"/>
              </a:rPr>
              <a:t>Tuyên</a:t>
            </a:r>
            <a:r>
              <a:rPr lang="en-US" sz="2400" b="1" dirty="0" smtClean="0">
                <a:latin typeface="Segoe UI" pitchFamily="34" charset="0"/>
                <a:ea typeface="Roboto" pitchFamily="2" charset="0"/>
                <a:cs typeface="Segoe UI" pitchFamily="34" charset="0"/>
              </a:rPr>
              <a:t> </a:t>
            </a:r>
            <a:r>
              <a:rPr lang="en-US" sz="2400" b="1" dirty="0" err="1" smtClean="0">
                <a:latin typeface="Segoe UI" pitchFamily="34" charset="0"/>
                <a:ea typeface="Roboto" pitchFamily="2" charset="0"/>
                <a:cs typeface="Segoe UI" pitchFamily="34" charset="0"/>
              </a:rPr>
              <a:t>ngôn</a:t>
            </a:r>
            <a:r>
              <a:rPr lang="en-US" sz="2400" b="1" dirty="0" smtClean="0">
                <a:latin typeface="Segoe UI" pitchFamily="34" charset="0"/>
                <a:ea typeface="Roboto" pitchFamily="2" charset="0"/>
                <a:cs typeface="Segoe UI" pitchFamily="34" charset="0"/>
              </a:rPr>
              <a:t> Agile </a:t>
            </a:r>
            <a:r>
              <a:rPr lang="en-US" sz="2400" dirty="0" smtClean="0">
                <a:latin typeface="Segoe UI" pitchFamily="34" charset="0"/>
                <a:ea typeface="Roboto" pitchFamily="2" charset="0"/>
                <a:cs typeface="Segoe UI" pitchFamily="34" charset="0"/>
              </a:rPr>
              <a:t>(</a:t>
            </a:r>
            <a:r>
              <a:rPr lang="en-US" sz="2400" dirty="0" err="1" smtClean="0">
                <a:latin typeface="Segoe UI" pitchFamily="34" charset="0"/>
                <a:ea typeface="Roboto" pitchFamily="2" charset="0"/>
                <a:cs typeface="Segoe UI" pitchFamily="34" charset="0"/>
              </a:rPr>
              <a:t>agilemanifesto.org</a:t>
            </a:r>
            <a:r>
              <a:rPr lang="en-US" sz="2400" dirty="0" smtClean="0">
                <a:latin typeface="Segoe UI" pitchFamily="34" charset="0"/>
                <a:ea typeface="Roboto" pitchFamily="2" charset="0"/>
                <a:cs typeface="Segoe UI" pitchFamily="34" charset="0"/>
              </a:rPr>
              <a:t>)</a:t>
            </a:r>
          </a:p>
        </p:txBody>
      </p:sp>
    </p:spTree>
    <p:extLst>
      <p:ext uri="{BB962C8B-B14F-4D97-AF65-F5344CB8AC3E}">
        <p14:creationId xmlns:p14="http://schemas.microsoft.com/office/powerpoint/2010/main" val="17783558"/>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Content Placeholder 2"/>
          <p:cNvSpPr txBox="1">
            <a:spLocks/>
          </p:cNvSpPr>
          <p:nvPr/>
        </p:nvSpPr>
        <p:spPr>
          <a:xfrm>
            <a:off x="152398" y="213852"/>
            <a:ext cx="4876802" cy="1128252"/>
          </a:xfrm>
          <a:prstGeom prst="rect">
            <a:avLst/>
          </a:prstGeom>
        </p:spPr>
        <p:txBody>
          <a:bodyPr vert="horz" lIns="91440" tIns="45720" rIns="91440" bIns="45720" rtlCol="0">
            <a:noAutofit/>
          </a:bodyPr>
          <a:lstStyle/>
          <a:p>
            <a:pPr lvl="0">
              <a:lnSpc>
                <a:spcPct val="110000"/>
              </a:lnSpc>
              <a:spcBef>
                <a:spcPts val="600"/>
              </a:spcBef>
              <a:spcAft>
                <a:spcPts val="600"/>
              </a:spcAft>
              <a:defRPr/>
            </a:pPr>
            <a:r>
              <a:rPr lang="en-US" sz="2800" b="1" dirty="0" err="1" smtClean="0">
                <a:latin typeface="Segoe UI" pitchFamily="34" charset="0"/>
                <a:ea typeface="Roboto" pitchFamily="2" charset="0"/>
                <a:cs typeface="Segoe UI" pitchFamily="34" charset="0"/>
              </a:rPr>
              <a:t>Tuyên</a:t>
            </a:r>
            <a:r>
              <a:rPr lang="en-US" sz="2800" b="1" dirty="0" smtClean="0">
                <a:latin typeface="Segoe UI" pitchFamily="34" charset="0"/>
                <a:ea typeface="Roboto" pitchFamily="2" charset="0"/>
                <a:cs typeface="Segoe UI" pitchFamily="34" charset="0"/>
              </a:rPr>
              <a:t> </a:t>
            </a:r>
            <a:r>
              <a:rPr lang="en-US" sz="2800" b="1" dirty="0" err="1" smtClean="0">
                <a:latin typeface="Segoe UI" pitchFamily="34" charset="0"/>
                <a:ea typeface="Roboto" pitchFamily="2" charset="0"/>
                <a:cs typeface="Segoe UI" pitchFamily="34" charset="0"/>
              </a:rPr>
              <a:t>ngôn</a:t>
            </a:r>
            <a:r>
              <a:rPr lang="en-US" sz="2800" b="1" dirty="0" smtClean="0">
                <a:latin typeface="Segoe UI" pitchFamily="34" charset="0"/>
                <a:ea typeface="Roboto" pitchFamily="2" charset="0"/>
                <a:cs typeface="Segoe UI" pitchFamily="34" charset="0"/>
              </a:rPr>
              <a:t> </a:t>
            </a:r>
            <a:r>
              <a:rPr lang="en-US" sz="2800" b="1" dirty="0" err="1" smtClean="0">
                <a:latin typeface="Segoe UI" pitchFamily="34" charset="0"/>
                <a:ea typeface="Roboto" pitchFamily="2" charset="0"/>
                <a:cs typeface="Segoe UI" pitchFamily="34" charset="0"/>
              </a:rPr>
              <a:t>phát</a:t>
            </a:r>
            <a:r>
              <a:rPr lang="en-US" sz="2800" b="1" dirty="0" smtClean="0">
                <a:latin typeface="Segoe UI" pitchFamily="34" charset="0"/>
                <a:ea typeface="Roboto" pitchFamily="2" charset="0"/>
                <a:cs typeface="Segoe UI" pitchFamily="34" charset="0"/>
              </a:rPr>
              <a:t> </a:t>
            </a:r>
            <a:r>
              <a:rPr lang="en-US" sz="2800" b="1" dirty="0" err="1" smtClean="0">
                <a:latin typeface="Segoe UI" pitchFamily="34" charset="0"/>
                <a:ea typeface="Roboto" pitchFamily="2" charset="0"/>
                <a:cs typeface="Segoe UI" pitchFamily="34" charset="0"/>
              </a:rPr>
              <a:t>triển</a:t>
            </a:r>
            <a:r>
              <a:rPr lang="en-US" sz="2800" b="1" dirty="0" smtClean="0">
                <a:latin typeface="Segoe UI" pitchFamily="34" charset="0"/>
                <a:ea typeface="Roboto" pitchFamily="2" charset="0"/>
                <a:cs typeface="Segoe UI" pitchFamily="34" charset="0"/>
              </a:rPr>
              <a:t> </a:t>
            </a:r>
            <a:r>
              <a:rPr lang="en-US" sz="2800" b="1" dirty="0" err="1" smtClean="0">
                <a:latin typeface="Segoe UI" pitchFamily="34" charset="0"/>
                <a:ea typeface="Roboto" pitchFamily="2" charset="0"/>
                <a:cs typeface="Segoe UI" pitchFamily="34" charset="0"/>
              </a:rPr>
              <a:t>phần</a:t>
            </a:r>
            <a:r>
              <a:rPr lang="en-US" sz="2800" b="1" dirty="0" smtClean="0">
                <a:latin typeface="Segoe UI" pitchFamily="34" charset="0"/>
                <a:ea typeface="Roboto" pitchFamily="2" charset="0"/>
                <a:cs typeface="Segoe UI" pitchFamily="34" charset="0"/>
              </a:rPr>
              <a:t> </a:t>
            </a:r>
            <a:r>
              <a:rPr lang="en-US" sz="2800" b="1" dirty="0" err="1" smtClean="0">
                <a:latin typeface="Segoe UI" pitchFamily="34" charset="0"/>
                <a:ea typeface="Roboto" pitchFamily="2" charset="0"/>
                <a:cs typeface="Segoe UI" pitchFamily="34" charset="0"/>
              </a:rPr>
              <a:t>mềm</a:t>
            </a:r>
            <a:r>
              <a:rPr lang="en-US" sz="2800" b="1" dirty="0" smtClean="0">
                <a:latin typeface="Segoe UI" pitchFamily="34" charset="0"/>
                <a:ea typeface="Roboto" pitchFamily="2" charset="0"/>
                <a:cs typeface="Segoe UI" pitchFamily="34" charset="0"/>
              </a:rPr>
              <a:t> </a:t>
            </a:r>
            <a:r>
              <a:rPr lang="en-US" sz="2800" b="1" dirty="0" err="1" smtClean="0">
                <a:latin typeface="Segoe UI" pitchFamily="34" charset="0"/>
                <a:ea typeface="Roboto" pitchFamily="2" charset="0"/>
                <a:cs typeface="Segoe UI" pitchFamily="34" charset="0"/>
              </a:rPr>
              <a:t>linh</a:t>
            </a:r>
            <a:r>
              <a:rPr lang="en-US" sz="2800" b="1" dirty="0" smtClean="0">
                <a:latin typeface="Segoe UI" pitchFamily="34" charset="0"/>
                <a:ea typeface="Roboto" pitchFamily="2" charset="0"/>
                <a:cs typeface="Segoe UI" pitchFamily="34" charset="0"/>
              </a:rPr>
              <a:t> </a:t>
            </a:r>
            <a:r>
              <a:rPr lang="en-US" sz="2800" b="1" dirty="0" err="1" smtClean="0">
                <a:latin typeface="Segoe UI" pitchFamily="34" charset="0"/>
                <a:ea typeface="Roboto" pitchFamily="2" charset="0"/>
                <a:cs typeface="Segoe UI" pitchFamily="34" charset="0"/>
              </a:rPr>
              <a:t>hoạt</a:t>
            </a:r>
            <a:r>
              <a:rPr lang="en-US" sz="2800" b="1" dirty="0" smtClean="0">
                <a:latin typeface="Segoe UI" pitchFamily="34" charset="0"/>
                <a:ea typeface="Roboto" pitchFamily="2" charset="0"/>
                <a:cs typeface="Segoe UI" pitchFamily="34" charset="0"/>
              </a:rPr>
              <a:t> (</a:t>
            </a:r>
            <a:r>
              <a:rPr lang="en-US" sz="2800" b="1" smtClean="0">
                <a:latin typeface="Segoe UI" pitchFamily="34" charset="0"/>
                <a:ea typeface="Roboto" pitchFamily="2" charset="0"/>
                <a:cs typeface="Segoe UI" pitchFamily="34" charset="0"/>
              </a:rPr>
              <a:t>agile)</a:t>
            </a:r>
            <a:endParaRPr lang="en-US" sz="2400" dirty="0" smtClean="0">
              <a:latin typeface="Segoe UI" pitchFamily="34" charset="0"/>
              <a:ea typeface="Roboto" pitchFamily="2" charset="0"/>
              <a:cs typeface="Segoe UI" pitchFamily="34" charset="0"/>
            </a:endParaRPr>
          </a:p>
        </p:txBody>
      </p:sp>
      <p:pic>
        <p:nvPicPr>
          <p:cNvPr id="11" name="Picture 10" descr="http://www.softwaretestingclass.com/wp-content/uploads/2012/10/agilemanifesto.jpg"/>
          <p:cNvPicPr>
            <a:picLocks noChangeAspect="1" noChangeArrowheads="1"/>
          </p:cNvPicPr>
          <p:nvPr/>
        </p:nvPicPr>
        <p:blipFill rotWithShape="1">
          <a:blip r:embed="rId3">
            <a:extLst>
              <a:ext uri="{28A0092B-C50C-407E-A947-70E740481C1C}">
                <a14:useLocalDpi xmlns:a14="http://schemas.microsoft.com/office/drawing/2010/main" val="0"/>
              </a:ext>
            </a:extLst>
          </a:blip>
          <a:srcRect r="1915"/>
          <a:stretch/>
        </p:blipFill>
        <p:spPr bwMode="auto">
          <a:xfrm>
            <a:off x="5131895" y="388221"/>
            <a:ext cx="4012105" cy="3003908"/>
          </a:xfrm>
          <a:prstGeom prst="rect">
            <a:avLst/>
          </a:prstGeom>
          <a:noFill/>
          <a:extLst>
            <a:ext uri="{909E8E84-426E-40dd-AFC4-6F175D3DCCD1}">
              <a14:hiddenFill xmlns:a14="http://schemas.microsoft.com/office/drawing/2010/main">
                <a:solidFill>
                  <a:srgbClr val="FFFFFF"/>
                </a:solidFill>
              </a14:hiddenFill>
            </a:ext>
          </a:extLst>
        </p:spPr>
      </p:pic>
      <p:sp>
        <p:nvSpPr>
          <p:cNvPr id="12" name="Content Placeholder 2"/>
          <p:cNvSpPr txBox="1">
            <a:spLocks/>
          </p:cNvSpPr>
          <p:nvPr/>
        </p:nvSpPr>
        <p:spPr>
          <a:xfrm>
            <a:off x="152398" y="1342104"/>
            <a:ext cx="4876802" cy="2050026"/>
          </a:xfrm>
          <a:prstGeom prst="rect">
            <a:avLst/>
          </a:prstGeom>
        </p:spPr>
        <p:txBody>
          <a:bodyPr vert="horz" lIns="91440" tIns="45720" rIns="91440" bIns="45720" rtlCol="0">
            <a:noAutofit/>
          </a:bodyPr>
          <a:lstStyle/>
          <a:p>
            <a:pPr>
              <a:lnSpc>
                <a:spcPct val="110000"/>
              </a:lnSpc>
              <a:spcBef>
                <a:spcPts val="600"/>
              </a:spcBef>
              <a:buClr>
                <a:schemeClr val="tx2"/>
              </a:buClr>
              <a:defRPr/>
            </a:pPr>
            <a:r>
              <a:rPr lang="vi-VN" sz="2400" dirty="0" smtClean="0">
                <a:latin typeface="Segoe UI" pitchFamily="34" charset="0"/>
                <a:ea typeface="Roboto" pitchFamily="2" charset="0"/>
                <a:cs typeface="Segoe UI" pitchFamily="34" charset="0"/>
              </a:rPr>
              <a:t>Chúng </a:t>
            </a:r>
            <a:r>
              <a:rPr lang="vi-VN" sz="2400" dirty="0">
                <a:latin typeface="Segoe UI" pitchFamily="34" charset="0"/>
                <a:ea typeface="Roboto" pitchFamily="2" charset="0"/>
                <a:cs typeface="Segoe UI" pitchFamily="34" charset="0"/>
              </a:rPr>
              <a:t>tôi đã phát hiện ra cách phát triển phần mềm tốt hơn bằng cách thực hiện nó và giúp đỡ người khác thực </a:t>
            </a:r>
            <a:r>
              <a:rPr lang="vi-VN" sz="2400" dirty="0" smtClean="0">
                <a:latin typeface="Segoe UI" pitchFamily="34" charset="0"/>
                <a:ea typeface="Roboto" pitchFamily="2" charset="0"/>
                <a:cs typeface="Segoe UI" pitchFamily="34" charset="0"/>
              </a:rPr>
              <a:t>hiện</a:t>
            </a:r>
            <a:endParaRPr lang="en-US" sz="2400" dirty="0" smtClean="0">
              <a:latin typeface="Segoe UI" pitchFamily="34" charset="0"/>
              <a:ea typeface="Roboto" pitchFamily="2" charset="0"/>
              <a:cs typeface="Segoe UI" pitchFamily="34" charset="0"/>
            </a:endParaRPr>
          </a:p>
        </p:txBody>
      </p:sp>
    </p:spTree>
    <p:extLst>
      <p:ext uri="{BB962C8B-B14F-4D97-AF65-F5344CB8AC3E}">
        <p14:creationId xmlns:p14="http://schemas.microsoft.com/office/powerpoint/2010/main" val="4195338909"/>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AutoShape 2" descr="http://studio-creator.com/blog/public/html5.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28676" name="AutoShape 4" descr="http://studio-creator.com/blog/public/html5.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7" name="Content Placeholder 2"/>
          <p:cNvSpPr txBox="1">
            <a:spLocks/>
          </p:cNvSpPr>
          <p:nvPr/>
        </p:nvSpPr>
        <p:spPr>
          <a:xfrm>
            <a:off x="152398" y="1380817"/>
            <a:ext cx="4876802" cy="3800475"/>
          </a:xfrm>
          <a:prstGeom prst="rect">
            <a:avLst/>
          </a:prstGeom>
        </p:spPr>
        <p:txBody>
          <a:bodyPr vert="horz" lIns="91440" tIns="45720" rIns="91440" bIns="45720" rtlCol="0">
            <a:noAutofit/>
          </a:bodyPr>
          <a:lstStyle/>
          <a:p>
            <a:pPr marL="342900" indent="-342900">
              <a:lnSpc>
                <a:spcPct val="110000"/>
              </a:lnSpc>
              <a:spcBef>
                <a:spcPts val="600"/>
              </a:spcBef>
              <a:buClr>
                <a:schemeClr val="tx2"/>
              </a:buClr>
              <a:buFont typeface="Wingdings" pitchFamily="2" charset="2"/>
              <a:buChar char="l"/>
              <a:defRPr/>
            </a:pPr>
            <a:r>
              <a:rPr lang="en-US" sz="2400" b="1" dirty="0" err="1" smtClean="0">
                <a:latin typeface="Segoe UI" pitchFamily="34" charset="0"/>
                <a:ea typeface="Roboto" pitchFamily="2" charset="0"/>
                <a:cs typeface="Segoe UI" pitchFamily="34" charset="0"/>
              </a:rPr>
              <a:t>Cá</a:t>
            </a:r>
            <a:r>
              <a:rPr lang="en-US" sz="2400" b="1" dirty="0" smtClean="0">
                <a:latin typeface="Segoe UI" pitchFamily="34" charset="0"/>
                <a:ea typeface="Roboto" pitchFamily="2" charset="0"/>
                <a:cs typeface="Segoe UI" pitchFamily="34" charset="0"/>
              </a:rPr>
              <a:t> </a:t>
            </a:r>
            <a:r>
              <a:rPr lang="en-US" sz="2400" b="1" dirty="0" err="1" smtClean="0">
                <a:latin typeface="Segoe UI" pitchFamily="34" charset="0"/>
                <a:ea typeface="Roboto" pitchFamily="2" charset="0"/>
                <a:cs typeface="Segoe UI" pitchFamily="34" charset="0"/>
              </a:rPr>
              <a:t>nhân</a:t>
            </a:r>
            <a:r>
              <a:rPr lang="en-US" sz="2400" b="1" dirty="0" smtClean="0">
                <a:latin typeface="Segoe UI" pitchFamily="34" charset="0"/>
                <a:ea typeface="Roboto" pitchFamily="2" charset="0"/>
                <a:cs typeface="Segoe UI" pitchFamily="34" charset="0"/>
              </a:rPr>
              <a:t> </a:t>
            </a:r>
            <a:r>
              <a:rPr lang="en-US" sz="2400" b="1" dirty="0" err="1" smtClean="0">
                <a:latin typeface="Segoe UI" pitchFamily="34" charset="0"/>
                <a:ea typeface="Roboto" pitchFamily="2" charset="0"/>
                <a:cs typeface="Segoe UI" pitchFamily="34" charset="0"/>
              </a:rPr>
              <a:t>và</a:t>
            </a:r>
            <a:r>
              <a:rPr lang="en-US" sz="2400" b="1" dirty="0" smtClean="0">
                <a:latin typeface="Segoe UI" pitchFamily="34" charset="0"/>
                <a:ea typeface="Roboto" pitchFamily="2" charset="0"/>
                <a:cs typeface="Segoe UI" pitchFamily="34" charset="0"/>
              </a:rPr>
              <a:t> </a:t>
            </a:r>
            <a:r>
              <a:rPr lang="en-US" sz="2400" b="1" dirty="0" err="1" smtClean="0">
                <a:latin typeface="Segoe UI" pitchFamily="34" charset="0"/>
                <a:ea typeface="Roboto" pitchFamily="2" charset="0"/>
                <a:cs typeface="Segoe UI" pitchFamily="34" charset="0"/>
              </a:rPr>
              <a:t>sự</a:t>
            </a:r>
            <a:r>
              <a:rPr lang="en-US" sz="2400" b="1" dirty="0" smtClean="0">
                <a:latin typeface="Segoe UI" pitchFamily="34" charset="0"/>
                <a:ea typeface="Roboto" pitchFamily="2" charset="0"/>
                <a:cs typeface="Segoe UI" pitchFamily="34" charset="0"/>
              </a:rPr>
              <a:t> </a:t>
            </a:r>
            <a:r>
              <a:rPr lang="en-US" sz="2400" b="1" dirty="0" err="1" smtClean="0">
                <a:latin typeface="Segoe UI" pitchFamily="34" charset="0"/>
                <a:ea typeface="Roboto" pitchFamily="2" charset="0"/>
                <a:cs typeface="Segoe UI" pitchFamily="34" charset="0"/>
              </a:rPr>
              <a:t>tương</a:t>
            </a:r>
            <a:r>
              <a:rPr lang="en-US" sz="2400" b="1" dirty="0" smtClean="0">
                <a:latin typeface="Segoe UI" pitchFamily="34" charset="0"/>
                <a:ea typeface="Roboto" pitchFamily="2" charset="0"/>
                <a:cs typeface="Segoe UI" pitchFamily="34" charset="0"/>
              </a:rPr>
              <a:t> </a:t>
            </a:r>
            <a:r>
              <a:rPr lang="en-US" sz="2400" b="1" dirty="0" err="1" smtClean="0">
                <a:latin typeface="Segoe UI" pitchFamily="34" charset="0"/>
                <a:ea typeface="Roboto" pitchFamily="2" charset="0"/>
                <a:cs typeface="Segoe UI" pitchFamily="34" charset="0"/>
              </a:rPr>
              <a:t>tác</a:t>
            </a:r>
            <a:r>
              <a:rPr lang="en-US" sz="2400" b="1" dirty="0" smtClean="0">
                <a:latin typeface="Segoe UI" pitchFamily="34" charset="0"/>
                <a:ea typeface="Roboto" pitchFamily="2" charset="0"/>
                <a:cs typeface="Segoe UI" pitchFamily="34" charset="0"/>
              </a:rPr>
              <a:t> </a:t>
            </a:r>
            <a:r>
              <a:rPr lang="en-US" sz="2400" dirty="0" err="1" smtClean="0">
                <a:latin typeface="Segoe UI" pitchFamily="34" charset="0"/>
                <a:ea typeface="Roboto" pitchFamily="2" charset="0"/>
                <a:cs typeface="Segoe UI" pitchFamily="34" charset="0"/>
              </a:rPr>
              <a:t>hơn</a:t>
            </a:r>
            <a:r>
              <a:rPr lang="en-US" sz="2400" dirty="0" smtClean="0">
                <a:latin typeface="Segoe UI" pitchFamily="34" charset="0"/>
                <a:ea typeface="Roboto" pitchFamily="2" charset="0"/>
                <a:cs typeface="Segoe UI" pitchFamily="34" charset="0"/>
              </a:rPr>
              <a:t> </a:t>
            </a:r>
            <a:r>
              <a:rPr lang="en-US" sz="2400" dirty="0" err="1" smtClean="0">
                <a:latin typeface="Segoe UI" pitchFamily="34" charset="0"/>
                <a:ea typeface="Roboto" pitchFamily="2" charset="0"/>
                <a:cs typeface="Segoe UI" pitchFamily="34" charset="0"/>
              </a:rPr>
              <a:t>là</a:t>
            </a:r>
            <a:r>
              <a:rPr lang="en-US" sz="2400" dirty="0" smtClean="0">
                <a:latin typeface="Segoe UI" pitchFamily="34" charset="0"/>
                <a:ea typeface="Roboto" pitchFamily="2" charset="0"/>
                <a:cs typeface="Segoe UI" pitchFamily="34" charset="0"/>
              </a:rPr>
              <a:t> </a:t>
            </a:r>
            <a:r>
              <a:rPr lang="en-US" sz="2400" dirty="0" err="1" smtClean="0">
                <a:latin typeface="Segoe UI" pitchFamily="34" charset="0"/>
                <a:ea typeface="Roboto" pitchFamily="2" charset="0"/>
                <a:cs typeface="Segoe UI" pitchFamily="34" charset="0"/>
              </a:rPr>
              <a:t>quy</a:t>
            </a:r>
            <a:r>
              <a:rPr lang="en-US" sz="2400" dirty="0" smtClean="0">
                <a:latin typeface="Segoe UI" pitchFamily="34" charset="0"/>
                <a:ea typeface="Roboto" pitchFamily="2" charset="0"/>
                <a:cs typeface="Segoe UI" pitchFamily="34" charset="0"/>
              </a:rPr>
              <a:t> </a:t>
            </a:r>
            <a:r>
              <a:rPr lang="en-US" sz="2400" dirty="0" err="1" smtClean="0">
                <a:latin typeface="Segoe UI" pitchFamily="34" charset="0"/>
                <a:ea typeface="Roboto" pitchFamily="2" charset="0"/>
                <a:cs typeface="Segoe UI" pitchFamily="34" charset="0"/>
              </a:rPr>
              <a:t>trình</a:t>
            </a:r>
            <a:r>
              <a:rPr lang="en-US" sz="2400" dirty="0" smtClean="0">
                <a:latin typeface="Segoe UI" pitchFamily="34" charset="0"/>
                <a:ea typeface="Roboto" pitchFamily="2" charset="0"/>
                <a:cs typeface="Segoe UI" pitchFamily="34" charset="0"/>
              </a:rPr>
              <a:t> </a:t>
            </a:r>
            <a:r>
              <a:rPr lang="en-US" sz="2400" dirty="0" err="1" smtClean="0">
                <a:latin typeface="Segoe UI" pitchFamily="34" charset="0"/>
                <a:ea typeface="Roboto" pitchFamily="2" charset="0"/>
                <a:cs typeface="Segoe UI" pitchFamily="34" charset="0"/>
              </a:rPr>
              <a:t>và</a:t>
            </a:r>
            <a:r>
              <a:rPr lang="en-US" sz="2400" dirty="0" smtClean="0">
                <a:latin typeface="Segoe UI" pitchFamily="34" charset="0"/>
                <a:ea typeface="Roboto" pitchFamily="2" charset="0"/>
                <a:cs typeface="Segoe UI" pitchFamily="34" charset="0"/>
              </a:rPr>
              <a:t> </a:t>
            </a:r>
            <a:r>
              <a:rPr lang="en-US" sz="2400" dirty="0" err="1" smtClean="0">
                <a:latin typeface="Segoe UI" pitchFamily="34" charset="0"/>
                <a:ea typeface="Roboto" pitchFamily="2" charset="0"/>
                <a:cs typeface="Segoe UI" pitchFamily="34" charset="0"/>
              </a:rPr>
              <a:t>công</a:t>
            </a:r>
            <a:r>
              <a:rPr lang="en-US" sz="2400" dirty="0" smtClean="0">
                <a:latin typeface="Segoe UI" pitchFamily="34" charset="0"/>
                <a:ea typeface="Roboto" pitchFamily="2" charset="0"/>
                <a:cs typeface="Segoe UI" pitchFamily="34" charset="0"/>
              </a:rPr>
              <a:t> </a:t>
            </a:r>
            <a:r>
              <a:rPr lang="en-US" sz="2400" dirty="0" err="1" smtClean="0">
                <a:latin typeface="Segoe UI" pitchFamily="34" charset="0"/>
                <a:ea typeface="Roboto" pitchFamily="2" charset="0"/>
                <a:cs typeface="Segoe UI" pitchFamily="34" charset="0"/>
              </a:rPr>
              <a:t>cụ</a:t>
            </a:r>
            <a:endParaRPr lang="en-US" sz="2400" dirty="0" smtClean="0">
              <a:latin typeface="Segoe UI" pitchFamily="34" charset="0"/>
              <a:ea typeface="Roboto" pitchFamily="2" charset="0"/>
              <a:cs typeface="Segoe UI" pitchFamily="34" charset="0"/>
            </a:endParaRPr>
          </a:p>
          <a:p>
            <a:pPr marL="342900" indent="-342900">
              <a:lnSpc>
                <a:spcPct val="110000"/>
              </a:lnSpc>
              <a:spcBef>
                <a:spcPts val="600"/>
              </a:spcBef>
              <a:buClr>
                <a:schemeClr val="tx2"/>
              </a:buClr>
              <a:buFont typeface="Wingdings" pitchFamily="2" charset="2"/>
              <a:buChar char="l"/>
              <a:defRPr/>
            </a:pPr>
            <a:r>
              <a:rPr lang="en-US" sz="2400" b="1" dirty="0" err="1" smtClean="0">
                <a:latin typeface="Segoe UI" pitchFamily="34" charset="0"/>
                <a:ea typeface="Roboto" pitchFamily="2" charset="0"/>
                <a:cs typeface="Segoe UI" pitchFamily="34" charset="0"/>
              </a:rPr>
              <a:t>Phần</a:t>
            </a:r>
            <a:r>
              <a:rPr lang="en-US" sz="2400" b="1" dirty="0" smtClean="0">
                <a:latin typeface="Segoe UI" pitchFamily="34" charset="0"/>
                <a:ea typeface="Roboto" pitchFamily="2" charset="0"/>
                <a:cs typeface="Segoe UI" pitchFamily="34" charset="0"/>
              </a:rPr>
              <a:t> </a:t>
            </a:r>
            <a:r>
              <a:rPr lang="en-US" sz="2400" b="1" dirty="0" err="1" smtClean="0">
                <a:latin typeface="Segoe UI" pitchFamily="34" charset="0"/>
                <a:ea typeface="Roboto" pitchFamily="2" charset="0"/>
                <a:cs typeface="Segoe UI" pitchFamily="34" charset="0"/>
              </a:rPr>
              <a:t>mềm</a:t>
            </a:r>
            <a:r>
              <a:rPr lang="en-US" sz="2400" b="1" dirty="0" smtClean="0">
                <a:latin typeface="Segoe UI" pitchFamily="34" charset="0"/>
                <a:ea typeface="Roboto" pitchFamily="2" charset="0"/>
                <a:cs typeface="Segoe UI" pitchFamily="34" charset="0"/>
              </a:rPr>
              <a:t> </a:t>
            </a:r>
            <a:r>
              <a:rPr lang="en-US" sz="2400" b="1" dirty="0" err="1" smtClean="0">
                <a:latin typeface="Segoe UI" pitchFamily="34" charset="0"/>
                <a:ea typeface="Roboto" pitchFamily="2" charset="0"/>
                <a:cs typeface="Segoe UI" pitchFamily="34" charset="0"/>
              </a:rPr>
              <a:t>chạy</a:t>
            </a:r>
            <a:r>
              <a:rPr lang="en-US" sz="2400" b="1" dirty="0" smtClean="0">
                <a:latin typeface="Segoe UI" pitchFamily="34" charset="0"/>
                <a:ea typeface="Roboto" pitchFamily="2" charset="0"/>
                <a:cs typeface="Segoe UI" pitchFamily="34" charset="0"/>
              </a:rPr>
              <a:t> </a:t>
            </a:r>
            <a:r>
              <a:rPr lang="en-US" sz="2400" b="1" dirty="0" err="1" smtClean="0">
                <a:latin typeface="Segoe UI" pitchFamily="34" charset="0"/>
                <a:ea typeface="Roboto" pitchFamily="2" charset="0"/>
                <a:cs typeface="Segoe UI" pitchFamily="34" charset="0"/>
              </a:rPr>
              <a:t>tốt</a:t>
            </a:r>
            <a:r>
              <a:rPr lang="en-US" sz="2400" b="1" dirty="0" smtClean="0">
                <a:latin typeface="Segoe UI" pitchFamily="34" charset="0"/>
                <a:ea typeface="Roboto" pitchFamily="2" charset="0"/>
                <a:cs typeface="Segoe UI" pitchFamily="34" charset="0"/>
              </a:rPr>
              <a:t> </a:t>
            </a:r>
            <a:r>
              <a:rPr lang="en-US" sz="2400" dirty="0" err="1" smtClean="0">
                <a:latin typeface="Segoe UI" pitchFamily="34" charset="0"/>
                <a:ea typeface="Roboto" pitchFamily="2" charset="0"/>
                <a:cs typeface="Segoe UI" pitchFamily="34" charset="0"/>
              </a:rPr>
              <a:t>hơn</a:t>
            </a:r>
            <a:r>
              <a:rPr lang="en-US" sz="2400" dirty="0" smtClean="0">
                <a:latin typeface="Segoe UI" pitchFamily="34" charset="0"/>
                <a:ea typeface="Roboto" pitchFamily="2" charset="0"/>
                <a:cs typeface="Segoe UI" pitchFamily="34" charset="0"/>
              </a:rPr>
              <a:t> </a:t>
            </a:r>
            <a:r>
              <a:rPr lang="en-US" sz="2400" dirty="0" err="1" smtClean="0">
                <a:latin typeface="Segoe UI" pitchFamily="34" charset="0"/>
                <a:ea typeface="Roboto" pitchFamily="2" charset="0"/>
                <a:cs typeface="Segoe UI" pitchFamily="34" charset="0"/>
              </a:rPr>
              <a:t>là</a:t>
            </a:r>
            <a:r>
              <a:rPr lang="en-US" sz="2400" dirty="0" smtClean="0">
                <a:latin typeface="Segoe UI" pitchFamily="34" charset="0"/>
                <a:ea typeface="Roboto" pitchFamily="2" charset="0"/>
                <a:cs typeface="Segoe UI" pitchFamily="34" charset="0"/>
              </a:rPr>
              <a:t> </a:t>
            </a:r>
            <a:r>
              <a:rPr lang="en-US" sz="2400" dirty="0" err="1" smtClean="0">
                <a:latin typeface="Segoe UI" pitchFamily="34" charset="0"/>
                <a:ea typeface="Roboto" pitchFamily="2" charset="0"/>
                <a:cs typeface="Segoe UI" pitchFamily="34" charset="0"/>
              </a:rPr>
              <a:t>tài</a:t>
            </a:r>
            <a:r>
              <a:rPr lang="en-US" sz="2400" dirty="0" smtClean="0">
                <a:latin typeface="Segoe UI" pitchFamily="34" charset="0"/>
                <a:ea typeface="Roboto" pitchFamily="2" charset="0"/>
                <a:cs typeface="Segoe UI" pitchFamily="34" charset="0"/>
              </a:rPr>
              <a:t> </a:t>
            </a:r>
            <a:r>
              <a:rPr lang="en-US" sz="2400" dirty="0" err="1" smtClean="0">
                <a:latin typeface="Segoe UI" pitchFamily="34" charset="0"/>
                <a:ea typeface="Roboto" pitchFamily="2" charset="0"/>
                <a:cs typeface="Segoe UI" pitchFamily="34" charset="0"/>
              </a:rPr>
              <a:t>liệu</a:t>
            </a:r>
            <a:r>
              <a:rPr lang="en-US" sz="2400" dirty="0" smtClean="0">
                <a:latin typeface="Segoe UI" pitchFamily="34" charset="0"/>
                <a:ea typeface="Roboto" pitchFamily="2" charset="0"/>
                <a:cs typeface="Segoe UI" pitchFamily="34" charset="0"/>
              </a:rPr>
              <a:t> </a:t>
            </a:r>
            <a:r>
              <a:rPr lang="en-US" sz="2400" dirty="0" err="1" smtClean="0">
                <a:latin typeface="Segoe UI" pitchFamily="34" charset="0"/>
                <a:ea typeface="Roboto" pitchFamily="2" charset="0"/>
                <a:cs typeface="Segoe UI" pitchFamily="34" charset="0"/>
              </a:rPr>
              <a:t>đầy</a:t>
            </a:r>
            <a:r>
              <a:rPr lang="en-US" sz="2400" dirty="0" smtClean="0">
                <a:latin typeface="Segoe UI" pitchFamily="34" charset="0"/>
                <a:ea typeface="Roboto" pitchFamily="2" charset="0"/>
                <a:cs typeface="Segoe UI" pitchFamily="34" charset="0"/>
              </a:rPr>
              <a:t> </a:t>
            </a:r>
            <a:r>
              <a:rPr lang="en-US" sz="2400" dirty="0" err="1" smtClean="0">
                <a:latin typeface="Segoe UI" pitchFamily="34" charset="0"/>
                <a:ea typeface="Roboto" pitchFamily="2" charset="0"/>
                <a:cs typeface="Segoe UI" pitchFamily="34" charset="0"/>
              </a:rPr>
              <a:t>đủ</a:t>
            </a:r>
            <a:endParaRPr lang="en-US" sz="2400" dirty="0" smtClean="0">
              <a:latin typeface="Segoe UI" pitchFamily="34" charset="0"/>
              <a:ea typeface="Roboto" pitchFamily="2" charset="0"/>
              <a:cs typeface="Segoe UI" pitchFamily="34" charset="0"/>
            </a:endParaRPr>
          </a:p>
          <a:p>
            <a:pPr marL="342900" indent="-342900">
              <a:lnSpc>
                <a:spcPct val="110000"/>
              </a:lnSpc>
              <a:spcBef>
                <a:spcPts val="600"/>
              </a:spcBef>
              <a:buClr>
                <a:schemeClr val="tx2"/>
              </a:buClr>
              <a:buFont typeface="Wingdings" pitchFamily="2" charset="2"/>
              <a:buChar char="l"/>
              <a:defRPr/>
            </a:pPr>
            <a:r>
              <a:rPr lang="en-US" sz="2400" b="1" dirty="0" err="1" smtClean="0">
                <a:latin typeface="Segoe UI" pitchFamily="34" charset="0"/>
                <a:ea typeface="Roboto" pitchFamily="2" charset="0"/>
                <a:cs typeface="Segoe UI" pitchFamily="34" charset="0"/>
              </a:rPr>
              <a:t>Cộng</a:t>
            </a:r>
            <a:r>
              <a:rPr lang="en-US" sz="2400" b="1" dirty="0" smtClean="0">
                <a:latin typeface="Segoe UI" pitchFamily="34" charset="0"/>
                <a:ea typeface="Roboto" pitchFamily="2" charset="0"/>
                <a:cs typeface="Segoe UI" pitchFamily="34" charset="0"/>
              </a:rPr>
              <a:t> </a:t>
            </a:r>
            <a:r>
              <a:rPr lang="en-US" sz="2400" b="1" dirty="0" err="1" smtClean="0">
                <a:latin typeface="Segoe UI" pitchFamily="34" charset="0"/>
                <a:ea typeface="Roboto" pitchFamily="2" charset="0"/>
                <a:cs typeface="Segoe UI" pitchFamily="34" charset="0"/>
              </a:rPr>
              <a:t>tác</a:t>
            </a:r>
            <a:r>
              <a:rPr lang="en-US" sz="2400" b="1" dirty="0" smtClean="0">
                <a:latin typeface="Segoe UI" pitchFamily="34" charset="0"/>
                <a:ea typeface="Roboto" pitchFamily="2" charset="0"/>
                <a:cs typeface="Segoe UI" pitchFamily="34" charset="0"/>
              </a:rPr>
              <a:t> </a:t>
            </a:r>
            <a:r>
              <a:rPr lang="en-US" sz="2400" b="1" dirty="0" err="1" smtClean="0">
                <a:latin typeface="Segoe UI" pitchFamily="34" charset="0"/>
                <a:ea typeface="Roboto" pitchFamily="2" charset="0"/>
                <a:cs typeface="Segoe UI" pitchFamily="34" charset="0"/>
              </a:rPr>
              <a:t>với</a:t>
            </a:r>
            <a:r>
              <a:rPr lang="en-US" sz="2400" b="1" dirty="0" smtClean="0">
                <a:latin typeface="Segoe UI" pitchFamily="34" charset="0"/>
                <a:ea typeface="Roboto" pitchFamily="2" charset="0"/>
                <a:cs typeface="Segoe UI" pitchFamily="34" charset="0"/>
              </a:rPr>
              <a:t> </a:t>
            </a:r>
            <a:r>
              <a:rPr lang="en-US" sz="2400" b="1" dirty="0" err="1" smtClean="0">
                <a:latin typeface="Segoe UI" pitchFamily="34" charset="0"/>
                <a:ea typeface="Roboto" pitchFamily="2" charset="0"/>
                <a:cs typeface="Segoe UI" pitchFamily="34" charset="0"/>
              </a:rPr>
              <a:t>khách</a:t>
            </a:r>
            <a:r>
              <a:rPr lang="en-US" sz="2400" b="1" dirty="0" smtClean="0">
                <a:latin typeface="Segoe UI" pitchFamily="34" charset="0"/>
                <a:ea typeface="Roboto" pitchFamily="2" charset="0"/>
                <a:cs typeface="Segoe UI" pitchFamily="34" charset="0"/>
              </a:rPr>
              <a:t> </a:t>
            </a:r>
            <a:r>
              <a:rPr lang="en-US" sz="2400" b="1" dirty="0" err="1" smtClean="0">
                <a:latin typeface="Segoe UI" pitchFamily="34" charset="0"/>
                <a:ea typeface="Roboto" pitchFamily="2" charset="0"/>
                <a:cs typeface="Segoe UI" pitchFamily="34" charset="0"/>
              </a:rPr>
              <a:t>hàng</a:t>
            </a:r>
            <a:r>
              <a:rPr lang="en-US" sz="2400" b="1" dirty="0" smtClean="0">
                <a:latin typeface="Segoe UI" pitchFamily="34" charset="0"/>
                <a:ea typeface="Roboto" pitchFamily="2" charset="0"/>
                <a:cs typeface="Segoe UI" pitchFamily="34" charset="0"/>
              </a:rPr>
              <a:t> </a:t>
            </a:r>
            <a:r>
              <a:rPr lang="en-US" sz="2400" dirty="0" err="1" smtClean="0">
                <a:latin typeface="Segoe UI" pitchFamily="34" charset="0"/>
                <a:ea typeface="Roboto" pitchFamily="2" charset="0"/>
                <a:cs typeface="Segoe UI" pitchFamily="34" charset="0"/>
              </a:rPr>
              <a:t>hơn</a:t>
            </a:r>
            <a:r>
              <a:rPr lang="en-US" sz="2400" dirty="0" smtClean="0">
                <a:latin typeface="Segoe UI" pitchFamily="34" charset="0"/>
                <a:ea typeface="Roboto" pitchFamily="2" charset="0"/>
                <a:cs typeface="Segoe UI" pitchFamily="34" charset="0"/>
              </a:rPr>
              <a:t> </a:t>
            </a:r>
            <a:r>
              <a:rPr lang="en-US" sz="2400" dirty="0" err="1" smtClean="0">
                <a:latin typeface="Segoe UI" pitchFamily="34" charset="0"/>
                <a:ea typeface="Roboto" pitchFamily="2" charset="0"/>
                <a:cs typeface="Segoe UI" pitchFamily="34" charset="0"/>
              </a:rPr>
              <a:t>là</a:t>
            </a:r>
            <a:r>
              <a:rPr lang="en-US" sz="2400" dirty="0" smtClean="0">
                <a:latin typeface="Segoe UI" pitchFamily="34" charset="0"/>
                <a:ea typeface="Roboto" pitchFamily="2" charset="0"/>
                <a:cs typeface="Segoe UI" pitchFamily="34" charset="0"/>
              </a:rPr>
              <a:t> </a:t>
            </a:r>
            <a:r>
              <a:rPr lang="en-US" sz="2400" dirty="0" err="1" smtClean="0">
                <a:latin typeface="Segoe UI" pitchFamily="34" charset="0"/>
                <a:ea typeface="Roboto" pitchFamily="2" charset="0"/>
                <a:cs typeface="Segoe UI" pitchFamily="34" charset="0"/>
              </a:rPr>
              <a:t>đàm</a:t>
            </a:r>
            <a:r>
              <a:rPr lang="en-US" sz="2400" dirty="0" smtClean="0">
                <a:latin typeface="Segoe UI" pitchFamily="34" charset="0"/>
                <a:ea typeface="Roboto" pitchFamily="2" charset="0"/>
                <a:cs typeface="Segoe UI" pitchFamily="34" charset="0"/>
              </a:rPr>
              <a:t> </a:t>
            </a:r>
            <a:r>
              <a:rPr lang="en-US" sz="2400" dirty="0" err="1" smtClean="0">
                <a:latin typeface="Segoe UI" pitchFamily="34" charset="0"/>
                <a:ea typeface="Roboto" pitchFamily="2" charset="0"/>
                <a:cs typeface="Segoe UI" pitchFamily="34" charset="0"/>
              </a:rPr>
              <a:t>phán</a:t>
            </a:r>
            <a:r>
              <a:rPr lang="en-US" sz="2400" dirty="0" smtClean="0">
                <a:latin typeface="Segoe UI" pitchFamily="34" charset="0"/>
                <a:ea typeface="Roboto" pitchFamily="2" charset="0"/>
                <a:cs typeface="Segoe UI" pitchFamily="34" charset="0"/>
              </a:rPr>
              <a:t> </a:t>
            </a:r>
            <a:r>
              <a:rPr lang="en-US" sz="2400" dirty="0" err="1" smtClean="0">
                <a:latin typeface="Segoe UI" pitchFamily="34" charset="0"/>
                <a:ea typeface="Roboto" pitchFamily="2" charset="0"/>
                <a:cs typeface="Segoe UI" pitchFamily="34" charset="0"/>
              </a:rPr>
              <a:t>hợp</a:t>
            </a:r>
            <a:r>
              <a:rPr lang="en-US" sz="2400" dirty="0" smtClean="0">
                <a:latin typeface="Segoe UI" pitchFamily="34" charset="0"/>
                <a:ea typeface="Roboto" pitchFamily="2" charset="0"/>
                <a:cs typeface="Segoe UI" pitchFamily="34" charset="0"/>
              </a:rPr>
              <a:t> </a:t>
            </a:r>
            <a:r>
              <a:rPr lang="en-US" sz="2400" dirty="0" err="1" smtClean="0">
                <a:latin typeface="Segoe UI" pitchFamily="34" charset="0"/>
                <a:ea typeface="Roboto" pitchFamily="2" charset="0"/>
                <a:cs typeface="Segoe UI" pitchFamily="34" charset="0"/>
              </a:rPr>
              <a:t>đồng</a:t>
            </a:r>
            <a:endParaRPr lang="en-US" sz="2400" dirty="0" smtClean="0">
              <a:latin typeface="Segoe UI" pitchFamily="34" charset="0"/>
              <a:ea typeface="Roboto" pitchFamily="2" charset="0"/>
              <a:cs typeface="Segoe UI" pitchFamily="34" charset="0"/>
            </a:endParaRPr>
          </a:p>
          <a:p>
            <a:pPr marL="342900" indent="-342900">
              <a:lnSpc>
                <a:spcPct val="110000"/>
              </a:lnSpc>
              <a:spcBef>
                <a:spcPts val="600"/>
              </a:spcBef>
              <a:buClr>
                <a:schemeClr val="tx2"/>
              </a:buClr>
              <a:buFont typeface="Wingdings" pitchFamily="2" charset="2"/>
              <a:buChar char="l"/>
              <a:defRPr/>
            </a:pPr>
            <a:r>
              <a:rPr lang="en-US" sz="2400" b="1" dirty="0" err="1" smtClean="0">
                <a:latin typeface="Segoe UI" pitchFamily="34" charset="0"/>
                <a:ea typeface="Roboto" pitchFamily="2" charset="0"/>
                <a:cs typeface="Segoe UI" pitchFamily="34" charset="0"/>
              </a:rPr>
              <a:t>Phản</a:t>
            </a:r>
            <a:r>
              <a:rPr lang="en-US" sz="2400" b="1" dirty="0" smtClean="0">
                <a:latin typeface="Segoe UI" pitchFamily="34" charset="0"/>
                <a:ea typeface="Roboto" pitchFamily="2" charset="0"/>
                <a:cs typeface="Segoe UI" pitchFamily="34" charset="0"/>
              </a:rPr>
              <a:t> </a:t>
            </a:r>
            <a:r>
              <a:rPr lang="en-US" sz="2400" b="1" dirty="0" err="1" smtClean="0">
                <a:latin typeface="Segoe UI" pitchFamily="34" charset="0"/>
                <a:ea typeface="Roboto" pitchFamily="2" charset="0"/>
                <a:cs typeface="Segoe UI" pitchFamily="34" charset="0"/>
              </a:rPr>
              <a:t>hồi</a:t>
            </a:r>
            <a:r>
              <a:rPr lang="en-US" sz="2400" b="1" dirty="0" smtClean="0">
                <a:latin typeface="Segoe UI" pitchFamily="34" charset="0"/>
                <a:ea typeface="Roboto" pitchFamily="2" charset="0"/>
                <a:cs typeface="Segoe UI" pitchFamily="34" charset="0"/>
              </a:rPr>
              <a:t> </a:t>
            </a:r>
            <a:r>
              <a:rPr lang="en-US" sz="2400" b="1" dirty="0" err="1" smtClean="0">
                <a:latin typeface="Segoe UI" pitchFamily="34" charset="0"/>
                <a:ea typeface="Roboto" pitchFamily="2" charset="0"/>
                <a:cs typeface="Segoe UI" pitchFamily="34" charset="0"/>
              </a:rPr>
              <a:t>với</a:t>
            </a:r>
            <a:r>
              <a:rPr lang="en-US" sz="2400" b="1" dirty="0" smtClean="0">
                <a:latin typeface="Segoe UI" pitchFamily="34" charset="0"/>
                <a:ea typeface="Roboto" pitchFamily="2" charset="0"/>
                <a:cs typeface="Segoe UI" pitchFamily="34" charset="0"/>
              </a:rPr>
              <a:t> </a:t>
            </a:r>
            <a:r>
              <a:rPr lang="en-US" sz="2400" b="1" dirty="0" err="1" smtClean="0">
                <a:latin typeface="Segoe UI" pitchFamily="34" charset="0"/>
                <a:ea typeface="Roboto" pitchFamily="2" charset="0"/>
                <a:cs typeface="Segoe UI" pitchFamily="34" charset="0"/>
              </a:rPr>
              <a:t>các</a:t>
            </a:r>
            <a:r>
              <a:rPr lang="en-US" sz="2400" b="1" dirty="0" smtClean="0">
                <a:latin typeface="Segoe UI" pitchFamily="34" charset="0"/>
                <a:ea typeface="Roboto" pitchFamily="2" charset="0"/>
                <a:cs typeface="Segoe UI" pitchFamily="34" charset="0"/>
              </a:rPr>
              <a:t> </a:t>
            </a:r>
            <a:r>
              <a:rPr lang="en-US" sz="2400" b="1" dirty="0" err="1" smtClean="0">
                <a:latin typeface="Segoe UI" pitchFamily="34" charset="0"/>
                <a:ea typeface="Roboto" pitchFamily="2" charset="0"/>
                <a:cs typeface="Segoe UI" pitchFamily="34" charset="0"/>
              </a:rPr>
              <a:t>thay</a:t>
            </a:r>
            <a:r>
              <a:rPr lang="en-US" sz="2400" b="1" dirty="0" smtClean="0">
                <a:latin typeface="Segoe UI" pitchFamily="34" charset="0"/>
                <a:ea typeface="Roboto" pitchFamily="2" charset="0"/>
                <a:cs typeface="Segoe UI" pitchFamily="34" charset="0"/>
              </a:rPr>
              <a:t> </a:t>
            </a:r>
            <a:r>
              <a:rPr lang="en-US" sz="2400" b="1" dirty="0" err="1" smtClean="0">
                <a:latin typeface="Segoe UI" pitchFamily="34" charset="0"/>
                <a:ea typeface="Roboto" pitchFamily="2" charset="0"/>
                <a:cs typeface="Segoe UI" pitchFamily="34" charset="0"/>
              </a:rPr>
              <a:t>đổi</a:t>
            </a:r>
            <a:r>
              <a:rPr lang="en-US" sz="2400" dirty="0" smtClean="0">
                <a:latin typeface="Segoe UI" pitchFamily="34" charset="0"/>
                <a:ea typeface="Roboto" pitchFamily="2" charset="0"/>
                <a:cs typeface="Segoe UI" pitchFamily="34" charset="0"/>
              </a:rPr>
              <a:t> </a:t>
            </a:r>
            <a:r>
              <a:rPr lang="en-US" sz="2400" dirty="0" err="1" smtClean="0">
                <a:latin typeface="Segoe UI" pitchFamily="34" charset="0"/>
                <a:ea typeface="Roboto" pitchFamily="2" charset="0"/>
                <a:cs typeface="Segoe UI" pitchFamily="34" charset="0"/>
              </a:rPr>
              <a:t>hơn</a:t>
            </a:r>
            <a:r>
              <a:rPr lang="en-US" sz="2400" dirty="0" smtClean="0">
                <a:latin typeface="Segoe UI" pitchFamily="34" charset="0"/>
                <a:ea typeface="Roboto" pitchFamily="2" charset="0"/>
                <a:cs typeface="Segoe UI" pitchFamily="34" charset="0"/>
              </a:rPr>
              <a:t> </a:t>
            </a:r>
            <a:r>
              <a:rPr lang="en-US" sz="2400" dirty="0" err="1" smtClean="0">
                <a:latin typeface="Segoe UI" pitchFamily="34" charset="0"/>
                <a:ea typeface="Roboto" pitchFamily="2" charset="0"/>
                <a:cs typeface="Segoe UI" pitchFamily="34" charset="0"/>
              </a:rPr>
              <a:t>là</a:t>
            </a:r>
            <a:r>
              <a:rPr lang="en-US" sz="2400" dirty="0" smtClean="0">
                <a:latin typeface="Segoe UI" pitchFamily="34" charset="0"/>
                <a:ea typeface="Roboto" pitchFamily="2" charset="0"/>
                <a:cs typeface="Segoe UI" pitchFamily="34" charset="0"/>
              </a:rPr>
              <a:t> </a:t>
            </a:r>
            <a:r>
              <a:rPr lang="en-US" sz="2400" dirty="0" err="1" smtClean="0">
                <a:latin typeface="Segoe UI" pitchFamily="34" charset="0"/>
                <a:ea typeface="Roboto" pitchFamily="2" charset="0"/>
                <a:cs typeface="Segoe UI" pitchFamily="34" charset="0"/>
              </a:rPr>
              <a:t>bám</a:t>
            </a:r>
            <a:r>
              <a:rPr lang="en-US" sz="2400" dirty="0" smtClean="0">
                <a:latin typeface="Segoe UI" pitchFamily="34" charset="0"/>
                <a:ea typeface="Roboto" pitchFamily="2" charset="0"/>
                <a:cs typeface="Segoe UI" pitchFamily="34" charset="0"/>
              </a:rPr>
              <a:t> </a:t>
            </a:r>
            <a:r>
              <a:rPr lang="en-US" sz="2400" dirty="0" err="1" smtClean="0">
                <a:latin typeface="Segoe UI" pitchFamily="34" charset="0"/>
                <a:ea typeface="Roboto" pitchFamily="2" charset="0"/>
                <a:cs typeface="Segoe UI" pitchFamily="34" charset="0"/>
              </a:rPr>
              <a:t>sát</a:t>
            </a:r>
            <a:r>
              <a:rPr lang="en-US" sz="2400" dirty="0" smtClean="0">
                <a:latin typeface="Segoe UI" pitchFamily="34" charset="0"/>
                <a:ea typeface="Roboto" pitchFamily="2" charset="0"/>
                <a:cs typeface="Segoe UI" pitchFamily="34" charset="0"/>
              </a:rPr>
              <a:t> </a:t>
            </a:r>
            <a:r>
              <a:rPr lang="en-US" sz="2400" dirty="0" err="1" smtClean="0">
                <a:latin typeface="Segoe UI" pitchFamily="34" charset="0"/>
                <a:ea typeface="Roboto" pitchFamily="2" charset="0"/>
                <a:cs typeface="Segoe UI" pitchFamily="34" charset="0"/>
              </a:rPr>
              <a:t>kế</a:t>
            </a:r>
            <a:r>
              <a:rPr lang="en-US" sz="2400" dirty="0" smtClean="0">
                <a:latin typeface="Segoe UI" pitchFamily="34" charset="0"/>
                <a:ea typeface="Roboto" pitchFamily="2" charset="0"/>
                <a:cs typeface="Segoe UI" pitchFamily="34" charset="0"/>
              </a:rPr>
              <a:t> </a:t>
            </a:r>
            <a:r>
              <a:rPr lang="en-US" sz="2400" dirty="0" err="1" smtClean="0">
                <a:latin typeface="Segoe UI" pitchFamily="34" charset="0"/>
                <a:ea typeface="Roboto" pitchFamily="2" charset="0"/>
                <a:cs typeface="Segoe UI" pitchFamily="34" charset="0"/>
              </a:rPr>
              <a:t>hoạch</a:t>
            </a:r>
            <a:endParaRPr lang="en-US" sz="2400" dirty="0" smtClean="0">
              <a:latin typeface="Segoe UI" pitchFamily="34" charset="0"/>
              <a:ea typeface="Roboto" pitchFamily="2" charset="0"/>
              <a:cs typeface="Segoe UI" pitchFamily="34" charset="0"/>
            </a:endParaRPr>
          </a:p>
        </p:txBody>
      </p:sp>
      <p:sp>
        <p:nvSpPr>
          <p:cNvPr id="2" name="AutoShape 4" descr="data:image/jpeg;base64,/9j/4AAQSkZJRgABAQAAAQABAAD/2wCEAAkGBxQTEhQUEhQWFhQXGBcVFxgXGBoYGBgdGxobGB0aGRgYIiggHRomHRcVITEhJSwrLi4uFyIzODMsNygtMC4BCgoKDg0OGxAQGy0kICQ3LCwsNCwuLCwsLCwsNzUsLC0sLCwsLCwsLDQsLyw0LCwsLCw0LCwsLywsLCwsLCwsLP/AABEIAMEBBQMBIgACEQEDEQH/xAAbAAABBQEBAAAAAAAAAAAAAAAAAQQFBgcDAv/EAEgQAAIBAwIDBAQLBwIFAgcAAAECAwAREgQhBRMxBiJBUTJSYXEHFCNyc4GRkqPB0TM0NUKhssIVsRZDYnSzovAkJVNjZIKD/8QAGgEBAQADAQEAAAAAAAAAAAAAAAEDBAUCBv/EADYRAAIBAgIGBwcEAwEAAAAAAAABEQIDBCESEzEzQWEFFTJRcYHwNFNiY3KRwRQiI6EkQrHR/9oADAMBAAIRAxEAPwDca8u4AJJAA3JOwA8yaVmAFzsBuTWS9su1L6p+VCTyAbADrKb9T7L9B9fu3MHg68TXorJLa+4xXrqtqWWPjvwiRoSumXmt652j+rxb+g9pqpTdqdfObLI/zYltb7oy+01K8D7IqAH1HebrgPRHziOp9nT31aYogoxVQoHQAWH2CuprcHhv22qNJ979f8g1Iu3M6nBnt+In+bV/fl/Wi3EfW1f35f1rQJtSiFQ7Kpc4oCQCx62UHqfYK6Vesn7un7E1HNmd24j62r+/L+tFuI+tq/vy/rWiUVOs37ukajmzO7cR9bV/fl/Wi3EfW1f35f1rRKWnWb93SNRzZnVuI+tq/vy/rRbiPrav78v61olFOs37ukajmzO7cR9bV/fl/Wi3EfW1f35f1rRL1y+NJny815mOeFxlje2WPW19r1V0k3st0/YajmygW4j62r+/L+tFuI+tq/vy/rWiUVOs37ukajmzO7cR9bV/fl/Wi3EfW1f35f1rRaKdZv3dI1HNmdW4j62r+/L+tFuI+tq/vy/rWi0lOs37ukajmzO7cR9bV/fl/Wi3EfW1f35f1rRKKdZv3dI1HNmd24j62r+/L+tFuI+tq/vy/rWiUXp1m/d0jUc2Z3biPrav78v60W4j62r+/L+tXr/U4eZyebHzf/p5rn0v6N79N6dV6fSNS2219hqPiZnduI+tq/vy/rRbiPrav78v61olFees37ukajmzO/jHEU3z1Y95kYf1vT7hvb7VRG0hWUDqGAVvvKB/UGrvTPiHDIphaRAfb0Ye5hvT9dZuZXbSjlt9eZdVXT2aiT7PdqoNXshwk6mNvS96now931gVO1i3HOAyaVhJGxKAghxsyHwvbp7CP6VfOwvar4yvKlI56i9+nMX1resPEfX7tXGdH000a6w5p496M1m+29CvaW2iiiuSbRTPhM4wYoFhQ2aa+XsQdftJA916r3YfhAt8Ycb7iP2eBb39R9R86Z/CJqTJrnX1FSMfZl/u5q7aPTiONEHRVC/YLV9BV/j4KiinbXm/D1Bz95ebfAbcX4TFqVCTBioOQxdkN7EdVIPiapnD+zWnbiGqgYScqNImQc2S4LAE75XPXxrQaq3Cf4trvooP7RWPB37tNu4qamkqZWex6VJkrSlDTtQkWkPDhcrFFMxuSzkC1zubsdzUrou1SPMkMkM8LSXMRlQKHtvYWJINvA/nTftct9Tw6+//AMQf7aO2v7Th5/8AzIh9t6zUqi7RbprTbaqznm3557ZPOabgkuLceSF1iCSSzOCyxRAFsR/MxJAVfaTS8H46k7PHhJFLHYvHKAGAPRhYkFfaDVcmilPFp1TUchnhjMZMavmo2KjLp3gTt5HyqY4dwJ01fxibU82TlGLHlrH3cg1yFO9j7PGsdyxYotqXm6U1tmXnGzRjht2/YqqbZP1nfat5Zp9RPCxA4eI8QDsz5ZyXt5LsfdV74prVghklbpGpb32Gw+s2H11TuzWk166baLTMJ8pnMjyB25u5yAWw2IFqYD+NO9lwSnLm9vLLzFeeRcYeIRtCJ8gIyglyPQLbK59wqvzdtkVBL8V1XJYgJJggVrmwNiwIB8CbXqH4TqDHw3XaWcEvplkQhTclXBKkE+Fy29ugFLCk2q00OkebRiK0QZ45cpGVLEKsZAs+wBN/DpWejBW6KqtPOlVRM/6xMqNrhr1smm3sJ7iksDy6B54pRKztyQbAxtYE8wBvYOl64t/GR/2R/wDLS9qv3vhv0z/2ikb+Mr/2Z/8ALWO2v40++ivyzewr2+Y81naRVleKGGbUPHbmcpVxS/gWYgZewU+4NxaPUx8yK+xKsrDF0YdVZfAiqf2S0s7Nq0j1XJddTKXj5SOxuRZ7sb2P2be2rL2d4RyGnYzc55XDucVSzW9VSbE3B+yvGKsWLVLpT/cojbLnbOUeEP7impsZfCMxGhaxIu8QNjY2LjypexU7KJ9JIxaTTSFQWNy0bd5GN/Zf6rV4+Ej9xb6SL+8Vx7TTjR6yDWG/KkVtPPb3FkNh47fYtZLNOswqtcW6mvGlUv8AtSvGCNxVIw+EHUNM0kSMwTTQmeXE2u7WEaG3su311ZhxMQ6WB2WSRmSNQsal3Zil/wAibkgVWRpm/wBK1mokHyuqDTt7FJGC+4Lb71S2v4vJDp9DHCE5k4ijVpL4J3BckC1z0sL17uW1VRRZpU6NTXdMJOpz3TPkE85HfD+0qvMsEkM0EjAsglC2cDc4lSRcDe1HEe1EUMzQFJWlCqyoi5GTK+yi/gASSbAedQXEY5V4jw8TahJWymIVYxGUBS1yAxJBt4+qaktGP/m858fi0f8AcKx1Yeyv3xK0dLJuJVUcVMekXSf9khwPj6ahpI8JIpY7ZxygBgD0IsSCP/fiKZcK1EEba54IZmdZvllWzM7nxjBbpuT4Vzj/AI0/t0Q/8oFeux/7xxH/ALn8q81W6Kaa6qZh00uJ72sv/BLkivg7kRwS2mcyNLLKdQyKVvc7Z3yDbkWA8TU1L2sW7mHT6ieOMlXkjVSgI645MC1vYKZ9g1J4ewX0i2oA9+Rt/WmPYXSTvo4+TrOWFyVo+RGxRsjcMSb3PXfzrYxFFuu7duV/6tU5uqM57k3wy4HmltJJFml7QwDTDVBi0TWxxF2Yk4hQvrX2t7DXnRcbZ8w2l1EbKhkAZVOYH8qlWIz3HdNqj4OzEQ0Y0rTkgyF0kXFCJLlhgLkXBDbe/pXrhPENRFqxo9S6TXiMqSqMHsDa0idPrH9b7ajs2XTVq82m3nKeitjXDvmc+5HuXxGXZvtLLJNOjw6lgZ8V7i2gU2GMm+1up61McT7RpFLyY45Z5gMmSJQcAehdiQB7vaPOmXY9hz+Ii+/xkm3sI2P12rl2TkC63iKPbnGUOL9THY428wAR9orNet2ncrq0cqVS4XGY/pTwIm4RK8J4zFqxJGUdHTuywyriwB8xuCD5j9KpuvhfQ6oGM7oRJGT4r5H+qmpzTEPxmRo9xHpQkpHQMXuFPttb7vsr32/01445PFWx+phf/df61kw7ptX1bXZrSlPhK9eTMd1TTPFGj8P1izRJKnouoYfWOnvoqs/Bhqs9GVP/AC5GUe42f/djRXAxNrVXaqO5m9bq0qVUUXtR/EZfpV/2WtENZ32o/iMv0q/41ohrs4/dWfp/CNK12q/ESm0WgjWV5lUCRwqu29yF2At0rpq5SsbsOqqzC/sBNVvh3bJW5QkikBZYc5Fx5SvLANQAAWztbIdDa2/UVzFW6ck9pniSw6rQxyNGzqGaNs0O/dNrX2/OjWaCOUxmRQxjcSJe/dYdDtVW0va+SSUWieONvihjV1Qu4n5xv3ZLKCI0tfcG91rv/wAaxNymXJYyA0hZQbA6eXUFNnurqsYJ2b0gPG4K61EN5bC6JOcV4NBqQBPGr4+iTcMvuYWI8K8cK4Fp9OSYYwrNszXLMR5FmJNqieG9qWeYpLC8Yd4o4lbDIZwyTZOUcixEe1txexFLH2ziYwKEYfGEV0JaMlS8byKHQPmBaMi9rX8TXr9RXoaGk9Hulx9iaOcwT3ENBHPGY5VyRrXUkgGxuOntApwosLDoNqrvZftL8ZEUbqRKdPFMx7qq2aIxMaFsyl3tkBYEEXv18N20iDSry5GaNo1sjRPnzJjALFXIBzG4YggH3geNPKJyLB27S8FLxal9KAuqlQIWBILAEXXrYEqCAfb1qv6vQpJAYY+EssxTAMyRKqG1sude5t1v1NSHFO2loGaCGTmhWLhhGRDjMYDzO/3u+rgYZdL1cDW5Zx1dCS2xms2uUZNSsslwPDoIrQ8HUR6YTfKSwKuLkn0sQpI8+njTz4hHzufiObhy8t743ytbp1pxRWvVdrbme/8AvN+RYRFcT7N6bUNnLEC/TIFkYjyJQgn66dcM4ZFp0wgjWNb5EL4npck7k7Dc+VO6KO9cdOg6nHdOX2EKZG/ENBHOnLlUOlwbG43BuOntpOI8PjnQxzIHQ2JBv4G46b05oryq6lEN5Zrk+RYOGq0aSRmJ1BjYYlegt5bVy1vCYZYhDJGrRi1lPhYWFj1BA2vTyiqrldOxvv8APvEIitH2b0sRVkhUMjFg12LXIxuWJudiRvenqaGMStMFHNZQjNvcqDcC3SnFFWq9cqc1VN8NpIQ3Ggj5xnxHNKcvLe+N8sbdOu9Gk0McbSNGoVpGzc795ul9/wAqcUV506monkWBvw/QRwphEoVblrC53JuTv7ajtb2U0krmR4Rm3pFSyZfOCkA/XUzRXum9cpqdVNTTfGXJGk8iOm4DpmhWBoU5Km6pawU77i24O5367ml4VwODT5GGMKW9JrlmPsLMSbeypCijvXHS6dJw9ubEIi9R2d0zzCdoVMoIbLcbraxIBsSLDc+QpeLdn9NqSGmiDMNg1yrW8slINtzt7ak6KK/dTTVTyyWbyXIaKGnDOGQ6dMII1jW9yF8T5k9SffUX24/dT89PzqfqA7b/ALqfnp+dZsLU6sTS6nLlHi52GOvgn/Yz/SD+0UlHwT/sZ/pB/aKK1uk/aq/XAz4fdIqXaj+Iy/Sr/jWiGs77UfxGX6Vf8a0Q10sfurP0/hGra7Vfic5wuLZ2xscr7C1t7nytemGm4NprKUjTH5N1IJI7kfLjI3sQI9h7Kd69GMUgT0ijhd7blSBv4b2qoQcF1hdS7zWMkaMOeQoiOiCSHFW688Dcd6/eHUmuUzYRYdH2d0sdjHEosY2Buxty8sLXPRc2sOgBt4CvcPZ/TKLLCgHMeYjexeRSjsR43ViLdLGqhwng2uj+JJadI4o4UYLIr4ush5pcGdVaJ0xAFpMVuAqHr64nwnXjTRCHnNOea7sdQSVe45a2MqJhiPHMC26nImvM8ixzLOvZfSKuIhUDJG9Jr5ICinIm+ysV69DbptRpOB6MlWjRDyzgMWJVTGDHawNs1BZLncbiq7xfguplE2ceodhqY5lKanBHiWZWVIk5ihHWK+5C94XuTYjnqOD69UwTnmx1QiI1NjGzTXglmZnvJGI/5SWPUFSTs8h5lv0XBoYmV40sVQRL3mIRQFGKhiQuyJe3XEXvXKPs5plJIiFyVPVjbGTmqBc7AP3gBtcnbc1X5eEazKVuZqO+davcmU4ozKYDGjuFVvTt0IvYkbWsfZ5JV00QnXGQAhhmzkbm12ZnN7WJGTW6XNr1V4EOWo7M6V/ThU7uerb5vzGvY79/vWPQ7i1S9JRXogUtJRQFXXtJJ3m+SZVVpJFW4bTqkqo6ynI3flmRhsu8LCxG49wcfmaaJMIwriN7MQrMkjvbHJwclQISArXJI7u1WakqQWSO7O6uSbTRTS4ZSoklkBAUOoYL3iSSLnfb3VI0UVSED2kMzSRRwMwZo9QRi+ADLywjsSDdVLHaxvfoa56ni8yk5PAiGYwB3VsUxRnLucwDkQqhbqBe9zcLVioqQWSr/wDEkmBc8pWWFZRCb8yQtGXyQlhaMEH+UnutuK9xdoJLw5mHF5ChZCrs28YUqiStiLuwZgXxsCQATazUlIBTj2qmwSwhLnmZNdRCGRY2EaytKFbISEiQEmyHuXBAm+H8VLy6hHKfJbgIMrLdh3mVjdu6bqVUgg+kLGpaikAqug7QzTALGYcjLgJCpK48gzA4JK29+7bPp4A7UkPH3mk04ySMM0B5e/McSQc0sDlYxhmwtj1Q7+FWulpAkr/FJGillkUyvy9O04iDvizKSLYi+xAta31VwPH3tbnaa2ePxmx5H7PmY25npX29P+u1WekpAkqGi49Jcu9kEk0OSOSzRh9NpmwjQsp9Nze1yCb4m5tcKSiiAVAdt/3U/PT86n6gO2/7qfnp+dbWD39HijHd7DHPwT/sZ/pB/aKKPgn/AGM/0g/tFFYOk/aq/XAzYfdIqXaj+Iy/Sr/jWiGs77UfxGX6Vf8AGtENdLH7qz9P4Rq2u1X4iUVy1c4jjdyCwRWchd2OIJsAbb7VCt2v093ALMUhi1HdAOSykBFXfd+8mxsO+u9cqTYJ+imB43pg0iGeHKIXkXmLdBcC7C+wuQN/Omi9qIDzrMCIwCpzQCb5Hn/JFmAPcvuSALE9N6SIJqio+LjmnZsOfFzAubJzEzUAZEsAdgAb36Vzl7QacaeXUJIsscIYuYirkYi5XY2ytbYkdaSCUoqH0vaXTscXfky8zk8qYqkmdkOKgMQxtJH6JPpCu69oNKUeQamDBCFduYmKk9AxvYE0lCCRoqM4bx6GaJZA6qGCGzMtxm5jS9j/ADMpA8656jtPpEYKdRFkZOTYODi9icWse76JG/jt1pKEEvRS0lUgUU1TicJYqJYyykKwDqSCWxAIv1LArbz2pV4jCWCiWPJiQFzW5KllIAv1DI496nyNAOaK46PWRyrlE6yLe2SMGF/K428RXagOGs1scQDSyIgJsC7BQTa9hfxsCfqrsrAgEG4O4I3B9xqN4hppOfDPGofBJoymWJ+UMbB1J2uOVa3k58rGJ4jwjUvzcDg7CbviVrFX07RpEBthjIUa4H/Ly6sRUkpaqKqup4NKhleMtbN2Ucx2PKOjKFQpJ3Oo71vPe9euH8IlJhLgrGHR2jMzsTaB1LEnc5SNGcT6mR32pIgsk0yqAWNrlVHtLGwH1kgV0qqw8BmK2lZmPMhZzn3XCTZlhj3gSu1jbbu7gCvUHBtQJYy7vgpXEK47gWeR98tyrRGFDa5spHtpIgtFeEkBvY3sbH2GwNj7bEfbVYHA5ljsCxYxx5DmFg0iszEsHNitmANrXAAHoius/CdQzXDAZuUkAkawidIQ5TxzDROF6WEhN6SILLSVCcE4dLHI7SsxvzP5gUbKTJTa2QKr3d9hcgXFjU3VIFFFFAFQHbf91Pz0/Op+oDtv+6n56fnWzg9/R4o8Xewxz8E/7Gf6Qf2iij4J/wBjP9IP7RRWDpP2qv1wM2H3SKl2o/iMv0q/41ohrO+1H8Rl+lX/ABrRDXSx+6s/T+EatrtV+IhFU/Q9gY4+T8q55UvMNwO+g5OETb+inxaDfxw9pq4UVymkzYkqmo7Eq6ujTHAjUCMYC6fGJFlkya/f3Ww6WB3vXbiHZFZJ55xKVeZHiYYgjBoViKjfrkiPf2W6GrLRTRQllQ4p2MyilEcl5CZpFDAAFpNJ8UxJ3sLd69j5V34f2fkbRanTTEJzi4DAl5LMqgtIWY5PcN0NsQtWiimihJD/APDcIkR41Eaqk6FVUDIzcvJy3XL5Pr43qMg7GleW3PPMh5CxNylxVYFkRQyX7xKzPc3G9rAWq10UhCSqw9jMeWFnbFRpw4Ma9/kTNOhuD3d3YG3s6dK7w9mGWOFBPtBMssN4xdQBICr79+4lYZbdAbdb2OimihLFopKKpCCPZy4s0l8EeOEhbGPKRJQzXJDsrxRkGw9H23r1B2dVHRg2QCxBg6k5NGSwcWYAMWYk3Db7i1TdFSEWRrwnRCCCKEHIRRpGDa18VC3sOl7Xp1RRVIR3EdRLzYooTGC6yuS6sw7hjAAxZbX5nXfp0ppoO0iyKjGNgp5SuwKlEeRQ4XqGYd5O8Bbvr7bSes4fHKVMi3K3AszLs1rg4kXBsLg7bV5HC4sw4QArYC1wvdGKnAd0kDYG1wNhUzKNE46uCuY5FDRSTrfC7Iio17BjYkONj5GuUnaIByiwSt3uWCDGAzckT2GTgjuE7mwutvKnLcA05QRmPuC4C5PYKRiUG+0drDD0dulORw+MG+Avlnff0uXyr+/Du0zGRFP2rh71lkYKuZIA2+R+MWIvcdy2/S7AXrp/rrGSOMQOC03JcMyXUGAzhhZiDsBt7G9l3g4PDuAlgU5ZUMwVlw5dmUGzHCy3IvYDfauknDomORXvB1kuCQclXAG4Pq923QgkG96ZjIi/+JQzhI4i7ZorAPGRZ1lIIYMVJvCwtfavcHaAELdHO0bSEBQIxJI0a3BY33Vr432F/ECnUPAoFFljt6FrM1xyyxQKb3VVzYBRYWYjptXs8HgLK3LF1xtubHFi65C9mxYlhlexJItTMZHjhnFxM2PLdO7mpbGzAMUJGLEjceNtmHttI1wg0aIQVUAhSo67AnK32713qkCiiigCoDtv+6n56fnU/UB23/dT89PzrZwe/o8UeLvYY5+Cf9jP9IP7RRR8E/7Gf6Qf2iisHSftVfrgZsPukVLtR/EZfpV/xrRDWd9qP4jL9Kv+NaIa6WP3Vn6fwjVtdqvxOGunMcUjhciiM4UfzFVJA+u1qrnDONsiaV5Z0m+NNGDbBFhyiklNrblbx4gNvsd/CrTULwz4jOJBAunkGSvIFRSCbnFztZt1azb9DvXKZsEFqu20vxcyJAiFtJ8ZjMjsQzBM2UYpY4LvYspPkBvT4drHEoRoY7B4oZCs125kkXNHLTAZxgEAsSD1NrCpFpdGk/KwjExCQ2EW5V1kdUyC2xKxSbXt3faK7vp9NE8I5cSO14YSIxcAIzlFIHdXFG22G1qmfeXIr2g7ayuYi+mRUf4oxImLFV1TYRkLyxchgchcWFrE0um7aSSRh00uzvCkJZ2RW5rtGAzNHsy2UnHId6wJIq1LoIha0SC2AFkXYRm6Abfynp5eFeI+GQqWZYYwzMHYhFBZhuGJA3YG5BpD7yShyt7C/Xxtv/WlrgmtRiArBiS6jG7DJNmUkbAg3FjbcWpxXoglFFFAFFFLQCUVVxxLVd5gHOKtJKhhIwKSr8lF3QZC8XOsQW3VSNmAPuDW6szRBhirCN7FG6O7lkJWNhkiYL6Sbi5uDUksFloqP7PPK2mheckyuiO4KhMSyglMQARY3671IVSC0lQnHh8tBzRI2nxmzCK7fKfJ8susYLWxE9r7XI8caj9fxLUrzOSJCVWbFGhYqqLp2eJw5F3kMnLUrkSciLXUmpJYLXRVbeTUc6MPJLgmqwyWMWdG02YzspGAlYrkLAbXOQvXD/UdUsWkJ5rSyCF5ByrKM2jV0IWNipUMxsSttySbWpIgtdLVWOpmYwsZJ1K6i0qLDZVUrMoUExnNMhHvduoa4BFuHaqPUCTUyQiVgNIkeC5ENmdQCYwNuah5Lbb43HiKSILfRVV1vFdSh1B6KgcKpRzfZcGW0dmYk9M2uTYLcWrn/qmpwOLSM4EpQcm5aQPZIZrRjl9wxkmy3zJBstNIQW+iqq000bSMTPJhJqTjywSowLpyjgMr7AbkeFr03efUuFLPMBhq0GMdw5HLaPMNEOoEgDYqNtuu6RBcaKqeu4lqlD8tXLqsto+SSiqunZ43Vrd9zKI1xBPpEY3UmpzhLy5TLKSwV1CMVC5KY0c9LAgOzi48rG5BNJEEhUB23/dT89PzqfqA7b/up+en51tYPf0eKMd3sMc/BP8AsZ/pB/aKKPgn/Yz/AEg/tFFYOk/aq/XAzYfdIqXaj+Iy/Sr/AI1ohrO+1H8Rl+lX/GtENdLH7qz9P4Rq2u1X4nDXafmRyR3IzRkuOoyBFx7d6q83BNU8EEMkelZYDGOXzJBHqFWN47OOX3ACY3C2cXX3GrZI4UFjsACT7huaj+Fceg1Cs0TmyhWbNHjIVxdGtIAcWANm6GxrlODYRW9J2R1CNCxkjYxiC5YubmODUxHYi5GU8dt7kA9D1Zwdi9QEAdNM4E4mMJcrER8XaFh3IQBdzlYL7yTcnQDIoNiRe17XHTz91IZVtfIWva9xa/S1/Opoosspmk7JahXgLPG5jGn+XLPzUESBXiRcSCkhBuSw9M3BIFcZOxcwh0kcfIDRLG0j3OfNVoyzq5jZiCqEbFD03ttV7zF7XF/K+/2fWPtpkOLRGQxgksCqmykqCys4uw2Asjbna9h400UJZU27FSDm8rkxMzawrIhYOVnuUDAKLYk47E7bjyr1/wAGO4IdYUjLTsIEdzFHnAkaYnFb/KKZDsLE3FyKuvOWxOS2GxNxYe81zl1satGrOoaQkRgn0yBkQvnsCaaKEsOHxMkUaubuqIrG5NyFAJudzveu9Irg3sQbbGx6ew0tejyFFFFALRSUUAUUUUAUtJRQBS0lFALSUUUB5liVlKsAykWIYAgjyIOxFedPAqKFRVRR0VQFA8eg2rpRQC0UlFALSUUUAVAdt/3U/PT86n6gO2/7qfnp+dbOD39Hijxd7DHPwT/sZ/pB/aKKPgn/AGM/0g/tFFYOk/aq/XAzYfdIqXaj+Iy/Sr/jWiGs77UfxGX6Vf8AGtENdLH7qz9P4Rq2u1X4nLVRZo6jbJWX7QRVLj7COiKqyqwB0zkPk2TRRPEylmyIi7wdV3CG9hY7XLW6kRxySEEhEZyB1IUFrD27VTNd2r1MbRy8uExjTTaiSNJ8hipgIYPy7mQLIww2HevfpXJqjibKk8cZ7HyCGUQBf3Q6fAEszlUxQAyejjc7gi4NiPGuknYd7NY6bvNOeVyz8XTmxRxZIl/TXllr/wD3GFx1pzru23LfUKIldYkldSruMjFIkbKxaMKDeT+UsAVINedV2ylRliGmVtQZJYyglcpeMwjuusRO4nU3ZVAxbfpU/aXMR+w3eLCQCQuflsflsDo/itsut8vlOtq86LsW6Ym8CWdGxiQqvd00un6eZMga/st7TK8F7QtPPJHySsatMgkuT3onEZDAqALnIjEtsN7E1P1UkSWZzxXsXJEkSwIrJ8gJFjRescE8bSFW2YuZEF7Ei1/C9WN+A8xeHvyoo202JMbAPgDHgURwPSU4kHoSgNWOimiiSVrsp2abStkzR7RJD8mhUyYszGWW53kOXt6nc32stFFVKAFLSUtUhFjj0NwLsLkBSUYB/lFiyU23UO6An/qB6G9IvaCAuEyNyQouCBcu0a7n1mRgPqPQi5/oENmU5kFHjAyPyauQzCMjde8FN+oxW1rCukHBo0ZWTJSqJHYHYrHfG4N9xkdxYnxvYVMy5HbhmvSeNZY8sGAKllK5AgEEA72N6dVx0OlWKOOJLhI1VFubmygKLnx2FdqpCM4txUxSRIBH8pmbyOUAxKCwsrXY59Nulc9Rx9ADhctcY5Kyq4EqQuVJ6hS4+0HcG9ST6dTIsm+SK6jfwcqTt/8AotMV4DF/1EC+ILEhAZFlITyBdEPjsoAsNqmZcjnp+Pxkd+4bIhsVZggMzwozkdAxQ/YTsBeukfHoWIAY5ERG2LX+VcxrtbqGBuP5RuaT/QYb3GYvbIBiA+MjSqG8wHdz4bNY3G1EXZ6BZBKFbMSSyjvG2UoCtt0ttcDoDuKZjI86LtBFIIvSvIsbXCvgDJHzFGZA6rfrY9L2JFd+H8XjmVmjD2UKTdCCQyh1KjqbqQfrt1rxDwOJEVEyAUR47k25actPfZQPfTbhPZ4RQSQOwMTpgVQFbDHBmyvlkwt47WFqZjIeLxiIxPLdsUOLjElgdtsVuSe8vS/WuC8bUyBQrWCSswKkOrRvEuOPulvfpax6UsnA15EkKMw5jBmYne4wFxja2yDpa1EvZ6Fh3syxuSxbvEl45LnwJyhj2tay2tbamYyBe0MJxsXOWO4RiFykMIyIFh8opX6r9ATUrUbBwKJVKgNYgA3Y+ErTD/1ux/pUnRASiiiqQKgO2/7qfnp+dT9QHbf91Pz0/OtnB7+jxR4u9hjn4J/2M/0g/tFFHwT/ALGf6Qf2iisHSftVfrgZsPukVLtR/EZfpV/xrRDWd9qP4jL9Kv8AstaIa6WP3Vn6fwjVtdqvxEprHwyFQVWGIKQwICKAQ1iwIA6EgXHjYU6orlmcbHh0N2blR5P6RwW7dPSNt+g6+QqP4z2Y0+pN5UPR1OJxDBypbLbqcE7ws23WpmipBThHoo1dpFjQSMLM4UB2HkWtc13Y2Hn7B1PuoqPm41Cr8svZg/LPgFOHM3J9hXpfqPbVIJpeNROyrfEsuah7KWG+6gm59Fj7lNdoeKQuyokqMzBioUhrhcctxttmu3tqMk0GkMbAyd2KNYnOY7qqksQyPs5ku/rD2WrpppII2vzjkRIO8yEvdi5awGxBRgBttGRbu7SSkpptWknoMDsCQCCQDuL2PiLH3EVy1HEokV2aRe4pZgGBNhnfb/8AnJ9xvI1GcFMIdOTK3fjDYWBFo1CKGKiwIDAeLNiu5C0knCtIJHycZvzMlLj+YqW7vsEyr7BNb+akgkf9Xi7tnBDeIZSB6d7m+wHLkuf+g+Ve5eKQqEYyLZyyqQbhioYkAjxGDfWLdajTw/SyqxEmQZmBIZSMnEj23Fuk7sAdrP4ijWHTNGsfMuF7pEeAJEvyZJAAAHyhJK2tv7QUgkYOKQuqMJEs4ut2W58xseouAa6afXxOQEkRiRkMWBuPMW6j21FS6DTNIbyd5w0ZF0J7922upKkCYWIt1UG+1Ec2mSd7PZ5GMZ2UWZVjQ4sRl05Qtci/hSQSsOvjZSwdbAAnvDYEXBNjtcEH665ani0KBryKSqu2IYFzhlkFW9ybo4t5qfKmUWl04jmVHJVwsLYsox25ahdgMrMAGNybKLmwFNoo9GQriYhCBIAzALsoXM5DLdIze53BY+JNJBNy6+JRdpEA26sB1y9v/Q/3T5UT6+NGxd1U7WyYC5N7AXN77VCabSaQlcZ8yrKBco/gyhMSp27km9sgVe5vlTvWRabmOZJQGtdwXAAB5Nx7BZI9vKQ+tSQOtXxiGJijyKrDDIE2xD5WJJ2t3G/9kV3+OR94ZqSgyYBhdRa9z5C1RPFTpiDJJIxEiSOuNrWSF0ZlNtjg7dTa58ya9aWDTFXRXFtRmCLpl3i5ZQwF+pcWJNrEDpSQP4eKwt0kS+RjsWAOQIBX2kEgbeJtSRcX07ejPE22WzqdthfY9O8v3h51ETjSjN3kKlfjGxwLelI7lO6SLMspUixOB6gUoi0skTSFjGtzG18RZiYkx3BGQMUSgi5BGxvSQTsmsjUqGdAWF1BYAkWvceYtevWm1CSLlGyuvmpDD7RULqRpJ7tzwVcLEcXXFrA4m9ibgT3BvbvqfKn+i1kAOKSKS7MwFwSSciQPcFYD2IfI0kD+iiiqQKKKKAKgO2/7qfnp+dT9QHbj91Pz0/OtnB7+jxR4u9hjn4J/2M/0g/tFFHwT/sZ/pB/aKKwdJ+1V+uBmw+6RWfhD0xTXSH1wjj7Mf91NXbRagSRo46Mob7RTX4TeEGSFZ1F2ivl8w9fsNj7r1X+w/Fxb4u533MftvuV9/Uj3mulV/kYKiunbRk/D1Bq7u80+JcKKKK5ZnCiiigCmL8KjLMxyJYknfbfl3+3lJ9Vx40+ooBjp+ExonLAOOSv4A3VgwBIAJF1HW5PiaaT9nkZySx5ZD5IL3ZnEoJLX6Wnk2t1I8qmaKkFGS8OAfNGZSTduhyGRe2/Tc228NvIjlqOBwvIZWUliQT3iBsuA2HuB96qeoFSVFWCEeeDRGEQkHAEHayk2INjgBsbWPmCR41zPAIjlfMhstsjYZGQtiPC5mc+d8fVFpSipBSO03BY0kEgyL73LWYm5Y+I2tkfRttYdAAPZ4THe5yJyLDfplIsxA9heNdvIW6U/pGYAXOw8zVggx0nCI441iUHBWRh0BuhBW5AF7Yrud9tzXHT8BiS1r9Ixva/yeGO9r2tGgIvY26XJNSteQ433G3X2e+pAGH+jR3U97ulGG/UoWZbm1+ruTa18iDsSK9NwmMuXOROQcC/dDBka4HtMSdb9NrXNP6SrAGMnCYyqKcrKjRWv6SvjkG874Lv7/OiDhEay80A5m9ybG93d+pFxvLJ0I6+wU+opAIqXgKXYrsX2e4DZKWLMAeoLXYdbbnY06HDkxx71hI8o36M5Zj9V3Yj228qd0UgpGjgcVwRkOlwG2IAjAU+z5GPYeW+xNeoeDxowZbgiNIgdicUFhuRcGxI2O96kKKkAKKKKpAooooAqq9v9TaOOPxZi/wBSi3+7f0q0TShVLMQFAuSegFZtr531uqAQbuQkY8h5n+rGuj0ba0rusfZpzZhv1RTorazQfgw0uOkLH/mSMw9wAX/dTRVm4bo1hiSJeiKFH1eNFcnE3dbdqr72blunRpVJ3dAQQRcHYg+NZH2w7LvpJOZFfkk3UjrGfInw9hrXq8SxhgVYAg7EHcGsmDxleGr0qc09q7zzdtK4oZmHA+14ICajY9BIBsfnAdD7Rt7qtUMyuMkYMPNSCPtFRXHfg7ViW0zYH1G9H6j1FVHUdm9bAb8qQf8AVGb/ANV3rq6vB4n91uvQfc/X/JNT+W3lUpNGorNObrh46r8Sjna7z1X4lOrPmUjX/CzS6KzTna7z1X4lHO13nqvxKdWfMpGv+Fml0VmnO13nqvxKOdrvPVfiU6s+ZSNf8LNLorNOdrvPVfiUc7Xeeq/Ep1Z8yka/4WaXS1mfO13nqvxKOdrvPVfiU6s+ZSTX/Cy9twOA/wAh8f538evj09nh4UknBYmYMQ2wxtk1iALC9z4ey3tvVF52u89V+JRztd56r8SnVi95SXXvuZev9DgtbDy/ma5tuLm+/SlPBIPU8/5m8SD5+wfVtVE52u89V+JRztd56r8SnVi95SNe+5l9k4REwsVPjbvHYnqRv12H2U7giCKqjooCi/kBas352u89V+JRztd56r8SnVnzKRr/AIWaXRWac7Xeeq/Eo52u89V+JTqz5lI1/wALNLorNOdrvPVfiUc7Xeeq/Ep1Z8yka/4WaXRWac7Xeeq/Eo52u89V+JTqz5lI1/ws0uis052u89V+JRztd56r8SnVnzKRr/hZplMuIcVihHyjgH1Rux9yjeqDhrX2tqW9h5n50/4b2F1UpuyiJT1Lnf7op+isW87t1Ry2+vIayurs0jTjvHpNUQiArHfZBuzHwyt1PsH9avfYTsr8XXnTD5ZhYD1AfD5x8af9nOyUOl7w78vrt4fNHhVhrVxnSFNVGpsKKP7Zms2Gnp15sKKKK5JtBRRRQBRRRQCUUUUAUUUUAUUUUAUUUUAUUUUAUUUUAUUUUAUUUUAUUUUAUUUUAUUUUAUUUUAoooooAooooAooooD/2Q=="/>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6" descr="data:image/jpeg;base64,/9j/4AAQSkZJRgABAQAAAQABAAD/2wCEAAkGBxQTEhQUEhQWFhQXGBcVFxgXGBoYGBgdGxobGB0aGRgYIiggHRomHRcVITEhJSwrLi4uFyIzODMsNygtMC4BCgoKDg0OGxAQGy0kICQ3LCwsNCwuLCwsLCwsNzUsLC0sLCwsLCwsLDQsLyw0LCwsLCw0LCwsLywsLCwsLCwsLP/AABEIAMEBBQMBIgACEQEDEQH/xAAbAAABBQEBAAAAAAAAAAAAAAAAAQQFBgcDAv/EAEgQAAIBAwIDBAQLBwIFAgcAAAECAwAREgQhBRMxBiJBUTJSYXEHFCNyc4GRkqPB0TM0NUKhssIVsRZDYnSzovAkJVNjZIKD/8QAGgEBAQADAQEAAAAAAAAAAAAAAAEDBAUCBv/EADYRAAIBAgIGBwcEAwEAAAAAAAABEQIDBCESEzEzQWEFFTJRcYHwNFNiY3KRwRQiI6EkQrHR/9oADAMBAAIRAxEAPwDca8u4AJJAA3JOwA8yaVmAFzsBuTWS9su1L6p+VCTyAbADrKb9T7L9B9fu3MHg68TXorJLa+4xXrqtqWWPjvwiRoSumXmt652j+rxb+g9pqpTdqdfObLI/zYltb7oy+01K8D7IqAH1HebrgPRHziOp9nT31aYogoxVQoHQAWH2CuprcHhv22qNJ979f8g1Iu3M6nBnt+In+bV/fl/Wi3EfW1f35f1rQJtSiFQ7Kpc4oCQCx62UHqfYK6Vesn7un7E1HNmd24j62r+/L+tFuI+tq/vy/rWiUVOs37ukajmzO7cR9bV/fl/Wi3EfW1f35f1rRKWnWb93SNRzZnVuI+tq/vy/rRbiPrav78v61olFOs37ukajmzO7cR9bV/fl/Wi3EfW1f35f1rRL1y+NJny815mOeFxlje2WPW19r1V0k3st0/YajmygW4j62r+/L+tFuI+tq/vy/rWiUVOs37ukajmzO7cR9bV/fl/Wi3EfW1f35f1rRaKdZv3dI1HNmdW4j62r+/L+tFuI+tq/vy/rWi0lOs37ukajmzO7cR9bV/fl/Wi3EfW1f35f1rRKKdZv3dI1HNmd24j62r+/L+tFuI+tq/vy/rWiUXp1m/d0jUc2Z3biPrav78v60W4j62r+/L+tXr/U4eZyebHzf/p5rn0v6N79N6dV6fSNS2219hqPiZnduI+tq/vy/rRbiPrav78v61olFees37ukajmzO/jHEU3z1Y95kYf1vT7hvb7VRG0hWUDqGAVvvKB/UGrvTPiHDIphaRAfb0Ye5hvT9dZuZXbSjlt9eZdVXT2aiT7PdqoNXshwk6mNvS96now931gVO1i3HOAyaVhJGxKAghxsyHwvbp7CP6VfOwvar4yvKlI56i9+nMX1resPEfX7tXGdH000a6w5p496M1m+29CvaW2iiiuSbRTPhM4wYoFhQ2aa+XsQdftJA916r3YfhAt8Ycb7iP2eBb39R9R86Z/CJqTJrnX1FSMfZl/u5q7aPTiONEHRVC/YLV9BV/j4KiinbXm/D1Bz95ebfAbcX4TFqVCTBioOQxdkN7EdVIPiapnD+zWnbiGqgYScqNImQc2S4LAE75XPXxrQaq3Cf4trvooP7RWPB37tNu4qamkqZWex6VJkrSlDTtQkWkPDhcrFFMxuSzkC1zubsdzUrou1SPMkMkM8LSXMRlQKHtvYWJINvA/nTftct9Tw6+//AMQf7aO2v7Th5/8AzIh9t6zUqi7RbprTbaqznm3557ZPOabgkuLceSF1iCSSzOCyxRAFsR/MxJAVfaTS8H46k7PHhJFLHYvHKAGAPRhYkFfaDVcmilPFp1TUchnhjMZMavmo2KjLp3gTt5HyqY4dwJ01fxibU82TlGLHlrH3cg1yFO9j7PGsdyxYotqXm6U1tmXnGzRjht2/YqqbZP1nfat5Zp9RPCxA4eI8QDsz5ZyXt5LsfdV74prVghklbpGpb32Gw+s2H11TuzWk166baLTMJ8pnMjyB25u5yAWw2IFqYD+NO9lwSnLm9vLLzFeeRcYeIRtCJ8gIyglyPQLbK59wqvzdtkVBL8V1XJYgJJggVrmwNiwIB8CbXqH4TqDHw3XaWcEvplkQhTclXBKkE+Fy29ugFLCk2q00OkebRiK0QZ45cpGVLEKsZAs+wBN/DpWejBW6KqtPOlVRM/6xMqNrhr1smm3sJ7iksDy6B54pRKztyQbAxtYE8wBvYOl64t/GR/2R/wDLS9qv3vhv0z/2ikb+Mr/2Z/8ALWO2v40++ivyzewr2+Y81naRVleKGGbUPHbmcpVxS/gWYgZewU+4NxaPUx8yK+xKsrDF0YdVZfAiqf2S0s7Nq0j1XJddTKXj5SOxuRZ7sb2P2be2rL2d4RyGnYzc55XDucVSzW9VSbE3B+yvGKsWLVLpT/cojbLnbOUeEP7impsZfCMxGhaxIu8QNjY2LjypexU7KJ9JIxaTTSFQWNy0bd5GN/Zf6rV4+Ej9xb6SL+8Vx7TTjR6yDWG/KkVtPPb3FkNh47fYtZLNOswqtcW6mvGlUv8AtSvGCNxVIw+EHUNM0kSMwTTQmeXE2u7WEaG3su311ZhxMQ6WB2WSRmSNQsal3Zil/wAibkgVWRpm/wBK1mokHyuqDTt7FJGC+4Lb71S2v4vJDp9DHCE5k4ijVpL4J3BckC1z0sL17uW1VRRZpU6NTXdMJOpz3TPkE85HfD+0qvMsEkM0EjAsglC2cDc4lSRcDe1HEe1EUMzQFJWlCqyoi5GTK+yi/gASSbAedQXEY5V4jw8TahJWymIVYxGUBS1yAxJBt4+qaktGP/m858fi0f8AcKx1Yeyv3xK0dLJuJVUcVMekXSf9khwPj6ahpI8JIpY7ZxygBgD0IsSCP/fiKZcK1EEba54IZmdZvllWzM7nxjBbpuT4Vzj/AI0/t0Q/8oFeux/7xxH/ALn8q81W6Kaa6qZh00uJ72sv/BLkivg7kRwS2mcyNLLKdQyKVvc7Z3yDbkWA8TU1L2sW7mHT6ieOMlXkjVSgI645MC1vYKZ9g1J4ewX0i2oA9+Rt/WmPYXSTvo4+TrOWFyVo+RGxRsjcMSb3PXfzrYxFFuu7duV/6tU5uqM57k3wy4HmltJJFml7QwDTDVBi0TWxxF2Yk4hQvrX2t7DXnRcbZ8w2l1EbKhkAZVOYH8qlWIz3HdNqj4OzEQ0Y0rTkgyF0kXFCJLlhgLkXBDbe/pXrhPENRFqxo9S6TXiMqSqMHsDa0idPrH9b7ajs2XTVq82m3nKeitjXDvmc+5HuXxGXZvtLLJNOjw6lgZ8V7i2gU2GMm+1up61McT7RpFLyY45Z5gMmSJQcAehdiQB7vaPOmXY9hz+Ii+/xkm3sI2P12rl2TkC63iKPbnGUOL9THY428wAR9orNet2ncrq0cqVS4XGY/pTwIm4RK8J4zFqxJGUdHTuywyriwB8xuCD5j9KpuvhfQ6oGM7oRJGT4r5H+qmpzTEPxmRo9xHpQkpHQMXuFPttb7vsr32/01445PFWx+phf/df61kw7ptX1bXZrSlPhK9eTMd1TTPFGj8P1izRJKnouoYfWOnvoqs/Bhqs9GVP/AC5GUe42f/djRXAxNrVXaqO5m9bq0qVUUXtR/EZfpV/2WtENZ32o/iMv0q/41ohrs4/dWfp/CNK12q/ESm0WgjWV5lUCRwqu29yF2At0rpq5SsbsOqqzC/sBNVvh3bJW5QkikBZYc5Fx5SvLANQAAWztbIdDa2/UVzFW6ck9pniSw6rQxyNGzqGaNs0O/dNrX2/OjWaCOUxmRQxjcSJe/dYdDtVW0va+SSUWieONvihjV1Qu4n5xv3ZLKCI0tfcG91rv/wAaxNymXJYyA0hZQbA6eXUFNnurqsYJ2b0gPG4K61EN5bC6JOcV4NBqQBPGr4+iTcMvuYWI8K8cK4Fp9OSYYwrNszXLMR5FmJNqieG9qWeYpLC8Yd4o4lbDIZwyTZOUcixEe1txexFLH2ziYwKEYfGEV0JaMlS8byKHQPmBaMi9rX8TXr9RXoaGk9Hulx9iaOcwT3ENBHPGY5VyRrXUkgGxuOntApwosLDoNqrvZftL8ZEUbqRKdPFMx7qq2aIxMaFsyl3tkBYEEXv18N20iDSry5GaNo1sjRPnzJjALFXIBzG4YggH3geNPKJyLB27S8FLxal9KAuqlQIWBILAEXXrYEqCAfb1qv6vQpJAYY+EssxTAMyRKqG1sude5t1v1NSHFO2loGaCGTmhWLhhGRDjMYDzO/3u+rgYZdL1cDW5Zx1dCS2xms2uUZNSsslwPDoIrQ8HUR6YTfKSwKuLkn0sQpI8+njTz4hHzufiObhy8t743ytbp1pxRWvVdrbme/8AvN+RYRFcT7N6bUNnLEC/TIFkYjyJQgn66dcM4ZFp0wgjWNb5EL4npck7k7Dc+VO6KO9cdOg6nHdOX2EKZG/ENBHOnLlUOlwbG43BuOntpOI8PjnQxzIHQ2JBv4G46b05oryq6lEN5Zrk+RYOGq0aSRmJ1BjYYlegt5bVy1vCYZYhDJGrRi1lPhYWFj1BA2vTyiqrldOxvv8APvEIitH2b0sRVkhUMjFg12LXIxuWJudiRvenqaGMStMFHNZQjNvcqDcC3SnFFWq9cqc1VN8NpIQ3Ggj5xnxHNKcvLe+N8sbdOu9Gk0McbSNGoVpGzc795ul9/wAqcUV506monkWBvw/QRwphEoVblrC53JuTv7ajtb2U0krmR4Rm3pFSyZfOCkA/XUzRXum9cpqdVNTTfGXJGk8iOm4DpmhWBoU5Km6pawU77i24O5367ml4VwODT5GGMKW9JrlmPsLMSbeypCijvXHS6dJw9ubEIi9R2d0zzCdoVMoIbLcbraxIBsSLDc+QpeLdn9NqSGmiDMNg1yrW8slINtzt7ak6KK/dTTVTyyWbyXIaKGnDOGQ6dMII1jW9yF8T5k9SffUX24/dT89PzqfqA7b/ALqfnp+dZsLU6sTS6nLlHi52GOvgn/Yz/SD+0UlHwT/sZ/pB/aKK1uk/aq/XAz4fdIqXaj+Iy/Sr/jWiGs77UfxGX6Vf8a0Q10sfurP0/hGra7Vfic5wuLZ2xscr7C1t7nytemGm4NprKUjTH5N1IJI7kfLjI3sQI9h7Kd69GMUgT0ijhd7blSBv4b2qoQcF1hdS7zWMkaMOeQoiOiCSHFW688Dcd6/eHUmuUzYRYdH2d0sdjHEosY2Buxty8sLXPRc2sOgBt4CvcPZ/TKLLCgHMeYjexeRSjsR43ViLdLGqhwng2uj+JJadI4o4UYLIr4ush5pcGdVaJ0xAFpMVuAqHr64nwnXjTRCHnNOea7sdQSVe45a2MqJhiPHMC26nImvM8ixzLOvZfSKuIhUDJG9Jr5ICinIm+ysV69DbptRpOB6MlWjRDyzgMWJVTGDHawNs1BZLncbiq7xfguplE2ceodhqY5lKanBHiWZWVIk5ihHWK+5C94XuTYjnqOD69UwTnmx1QiI1NjGzTXglmZnvJGI/5SWPUFSTs8h5lv0XBoYmV40sVQRL3mIRQFGKhiQuyJe3XEXvXKPs5plJIiFyVPVjbGTmqBc7AP3gBtcnbc1X5eEazKVuZqO+davcmU4ozKYDGjuFVvTt0IvYkbWsfZ5JV00QnXGQAhhmzkbm12ZnN7WJGTW6XNr1V4EOWo7M6V/ThU7uerb5vzGvY79/vWPQ7i1S9JRXogUtJRQFXXtJJ3m+SZVVpJFW4bTqkqo6ynI3flmRhsu8LCxG49wcfmaaJMIwriN7MQrMkjvbHJwclQISArXJI7u1WakqQWSO7O6uSbTRTS4ZSoklkBAUOoYL3iSSLnfb3VI0UVSED2kMzSRRwMwZo9QRi+ADLywjsSDdVLHaxvfoa56ni8yk5PAiGYwB3VsUxRnLucwDkQqhbqBe9zcLVioqQWSr/wDEkmBc8pWWFZRCb8yQtGXyQlhaMEH+UnutuK9xdoJLw5mHF5ChZCrs28YUqiStiLuwZgXxsCQATazUlIBTj2qmwSwhLnmZNdRCGRY2EaytKFbISEiQEmyHuXBAm+H8VLy6hHKfJbgIMrLdh3mVjdu6bqVUgg+kLGpaikAqug7QzTALGYcjLgJCpK48gzA4JK29+7bPp4A7UkPH3mk04ySMM0B5e/McSQc0sDlYxhmwtj1Q7+FWulpAkr/FJGillkUyvy9O04iDvizKSLYi+xAta31VwPH3tbnaa2ePxmx5H7PmY25npX29P+u1WekpAkqGi49Jcu9kEk0OSOSzRh9NpmwjQsp9Nze1yCb4m5tcKSiiAVAdt/3U/PT86n6gO2/7qfnp+dbWD39HijHd7DHPwT/sZ/pB/aKKPgn/AGM/0g/tFFYOk/aq/XAzYfdIqXaj+Iy/Sr/jWiGs77UfxGX6Vf8AGtENdLH7qz9P4Rq2u1X4iUVy1c4jjdyCwRWchd2OIJsAbb7VCt2v093ALMUhi1HdAOSykBFXfd+8mxsO+u9cqTYJ+imB43pg0iGeHKIXkXmLdBcC7C+wuQN/Omi9qIDzrMCIwCpzQCb5Hn/JFmAPcvuSALE9N6SIJqio+LjmnZsOfFzAubJzEzUAZEsAdgAb36Vzl7QacaeXUJIsscIYuYirkYi5XY2ytbYkdaSCUoqH0vaXTscXfky8zk8qYqkmdkOKgMQxtJH6JPpCu69oNKUeQamDBCFduYmKk9AxvYE0lCCRoqM4bx6GaJZA6qGCGzMtxm5jS9j/ADMpA8656jtPpEYKdRFkZOTYODi9icWse76JG/jt1pKEEvRS0lUgUU1TicJYqJYyykKwDqSCWxAIv1LArbz2pV4jCWCiWPJiQFzW5KllIAv1DI496nyNAOaK46PWRyrlE6yLe2SMGF/K428RXagOGs1scQDSyIgJsC7BQTa9hfxsCfqrsrAgEG4O4I3B9xqN4hppOfDPGofBJoymWJ+UMbB1J2uOVa3k58rGJ4jwjUvzcDg7CbviVrFX07RpEBthjIUa4H/Ly6sRUkpaqKqup4NKhleMtbN2Ucx2PKOjKFQpJ3Oo71vPe9euH8IlJhLgrGHR2jMzsTaB1LEnc5SNGcT6mR32pIgsk0yqAWNrlVHtLGwH1kgV0qqw8BmK2lZmPMhZzn3XCTZlhj3gSu1jbbu7gCvUHBtQJYy7vgpXEK47gWeR98tyrRGFDa5spHtpIgtFeEkBvY3sbH2GwNj7bEfbVYHA5ljsCxYxx5DmFg0iszEsHNitmANrXAAHoius/CdQzXDAZuUkAkawidIQ5TxzDROF6WEhN6SILLSVCcE4dLHI7SsxvzP5gUbKTJTa2QKr3d9hcgXFjU3VIFFFFAFQHbf91Pz0/Op+oDtv+6n56fnWzg9/R4o8Xewxz8E/7Gf6Qf2iij4J/wBjP9IP7RRWDpP2qv1wM2H3SKl2o/iMv0q/41ohrO+1H8Rl+lX/ABrRDXSx+6s/T+EatrtV+IhFU/Q9gY4+T8q55UvMNwO+g5OETb+inxaDfxw9pq4UVymkzYkqmo7Eq6ujTHAjUCMYC6fGJFlkya/f3Ww6WB3vXbiHZFZJ55xKVeZHiYYgjBoViKjfrkiPf2W6GrLRTRQllQ4p2MyilEcl5CZpFDAAFpNJ8UxJ3sLd69j5V34f2fkbRanTTEJzi4DAl5LMqgtIWY5PcN0NsQtWiimihJD/APDcIkR41Eaqk6FVUDIzcvJy3XL5Pr43qMg7GleW3PPMh5CxNylxVYFkRQyX7xKzPc3G9rAWq10UhCSqw9jMeWFnbFRpw4Ma9/kTNOhuD3d3YG3s6dK7w9mGWOFBPtBMssN4xdQBICr79+4lYZbdAbdb2OimihLFopKKpCCPZy4s0l8EeOEhbGPKRJQzXJDsrxRkGw9H23r1B2dVHRg2QCxBg6k5NGSwcWYAMWYk3Db7i1TdFSEWRrwnRCCCKEHIRRpGDa18VC3sOl7Xp1RRVIR3EdRLzYooTGC6yuS6sw7hjAAxZbX5nXfp0ppoO0iyKjGNgp5SuwKlEeRQ4XqGYd5O8Bbvr7bSes4fHKVMi3K3AszLs1rg4kXBsLg7bV5HC4sw4QArYC1wvdGKnAd0kDYG1wNhUzKNE46uCuY5FDRSTrfC7Iio17BjYkONj5GuUnaIByiwSt3uWCDGAzckT2GTgjuE7mwutvKnLcA05QRmPuC4C5PYKRiUG+0drDD0dulORw+MG+Avlnff0uXyr+/Du0zGRFP2rh71lkYKuZIA2+R+MWIvcdy2/S7AXrp/rrGSOMQOC03JcMyXUGAzhhZiDsBt7G9l3g4PDuAlgU5ZUMwVlw5dmUGzHCy3IvYDfauknDomORXvB1kuCQclXAG4Pq923QgkG96ZjIi/+JQzhI4i7ZorAPGRZ1lIIYMVJvCwtfavcHaAELdHO0bSEBQIxJI0a3BY33Vr432F/ECnUPAoFFljt6FrM1xyyxQKb3VVzYBRYWYjptXs8HgLK3LF1xtubHFi65C9mxYlhlexJItTMZHjhnFxM2PLdO7mpbGzAMUJGLEjceNtmHttI1wg0aIQVUAhSo67AnK32713qkCiiigCoDtv+6n56fnU/UB23/dT89PzrZwe/o8UeLvYY5+Cf9jP9IP7RRR8E/7Gf6Qf2iisHSftVfrgZsPukVLtR/EZfpV/xrRDWd9qP4jL9Kv+NaIa6WP3Vn6fwjVtdqvxOGunMcUjhciiM4UfzFVJA+u1qrnDONsiaV5Z0m+NNGDbBFhyiklNrblbx4gNvsd/CrTULwz4jOJBAunkGSvIFRSCbnFztZt1azb9DvXKZsEFqu20vxcyJAiFtJ8ZjMjsQzBM2UYpY4LvYspPkBvT4drHEoRoY7B4oZCs125kkXNHLTAZxgEAsSD1NrCpFpdGk/KwjExCQ2EW5V1kdUyC2xKxSbXt3faK7vp9NE8I5cSO14YSIxcAIzlFIHdXFG22G1qmfeXIr2g7ayuYi+mRUf4oxImLFV1TYRkLyxchgchcWFrE0um7aSSRh00uzvCkJZ2RW5rtGAzNHsy2UnHId6wJIq1LoIha0SC2AFkXYRm6Abfynp5eFeI+GQqWZYYwzMHYhFBZhuGJA3YG5BpD7yShyt7C/Xxtv/WlrgmtRiArBiS6jG7DJNmUkbAg3FjbcWpxXoglFFFAFFFLQCUVVxxLVd5gHOKtJKhhIwKSr8lF3QZC8XOsQW3VSNmAPuDW6szRBhirCN7FG6O7lkJWNhkiYL6Sbi5uDUksFloqP7PPK2mheckyuiO4KhMSyglMQARY3671IVSC0lQnHh8tBzRI2nxmzCK7fKfJ8susYLWxE9r7XI8caj9fxLUrzOSJCVWbFGhYqqLp2eJw5F3kMnLUrkSciLXUmpJYLXRVbeTUc6MPJLgmqwyWMWdG02YzspGAlYrkLAbXOQvXD/UdUsWkJ5rSyCF5ByrKM2jV0IWNipUMxsSttySbWpIgtdLVWOpmYwsZJ1K6i0qLDZVUrMoUExnNMhHvduoa4BFuHaqPUCTUyQiVgNIkeC5ENmdQCYwNuah5Lbb43HiKSILfRVV1vFdSh1B6KgcKpRzfZcGW0dmYk9M2uTYLcWrn/qmpwOLSM4EpQcm5aQPZIZrRjl9wxkmy3zJBstNIQW+iqq000bSMTPJhJqTjywSowLpyjgMr7AbkeFr03efUuFLPMBhq0GMdw5HLaPMNEOoEgDYqNtuu6RBcaKqeu4lqlD8tXLqsto+SSiqunZ43Vrd9zKI1xBPpEY3UmpzhLy5TLKSwV1CMVC5KY0c9LAgOzi48rG5BNJEEhUB23/dT89PzqfqA7b/up+en51tYPf0eKMd3sMc/BP8AsZ/pB/aKKPgn/Yz/AEg/tFFYOk/aq/XAzYfdIqXaj+Iy/Sr/AI1ohrO+1H8Rl+lX/GtENdLH7qz9P4Rq2u1X4nDXafmRyR3IzRkuOoyBFx7d6q83BNU8EEMkelZYDGOXzJBHqFWN47OOX3ACY3C2cXX3GrZI4UFjsACT7huaj+Fceg1Cs0TmyhWbNHjIVxdGtIAcWANm6GxrlODYRW9J2R1CNCxkjYxiC5YubmODUxHYi5GU8dt7kA9D1Zwdi9QEAdNM4E4mMJcrER8XaFh3IQBdzlYL7yTcnQDIoNiRe17XHTz91IZVtfIWva9xa/S1/Opoosspmk7JahXgLPG5jGn+XLPzUESBXiRcSCkhBuSw9M3BIFcZOxcwh0kcfIDRLG0j3OfNVoyzq5jZiCqEbFD03ttV7zF7XF/K+/2fWPtpkOLRGQxgksCqmykqCys4uw2Asjbna9h400UJZU27FSDm8rkxMzawrIhYOVnuUDAKLYk47E7bjyr1/wAGO4IdYUjLTsIEdzFHnAkaYnFb/KKZDsLE3FyKuvOWxOS2GxNxYe81zl1satGrOoaQkRgn0yBkQvnsCaaKEsOHxMkUaubuqIrG5NyFAJudzveu9Irg3sQbbGx6ew0tejyFFFFALRSUUAUUUUAUtJRQBS0lFALSUUUB5liVlKsAykWIYAgjyIOxFedPAqKFRVRR0VQFA8eg2rpRQC0UlFALSUUUAVAdt/3U/PT86n6gO2/7qfnp+dbOD39Hijxd7DHPwT/sZ/pB/aKKPgn/AGM/0g/tFFYOk/aq/XAzYfdIqXaj+Iy/Sr/jWiGs77UfxGX6Vf8AGtENdLH7qz9P4Rq2u1X4nLVRZo6jbJWX7QRVLj7COiKqyqwB0zkPk2TRRPEylmyIi7wdV3CG9hY7XLW6kRxySEEhEZyB1IUFrD27VTNd2r1MbRy8uExjTTaiSNJ8hipgIYPy7mQLIww2HevfpXJqjibKk8cZ7HyCGUQBf3Q6fAEszlUxQAyejjc7gi4NiPGuknYd7NY6bvNOeVyz8XTmxRxZIl/TXllr/wD3GFx1pzru23LfUKIldYkldSruMjFIkbKxaMKDeT+UsAVINedV2ylRliGmVtQZJYyglcpeMwjuusRO4nU3ZVAxbfpU/aXMR+w3eLCQCQuflsflsDo/itsut8vlOtq86LsW6Ym8CWdGxiQqvd00un6eZMga/st7TK8F7QtPPJHySsatMgkuT3onEZDAqALnIjEtsN7E1P1UkSWZzxXsXJEkSwIrJ8gJFjRescE8bSFW2YuZEF7Ei1/C9WN+A8xeHvyoo202JMbAPgDHgURwPSU4kHoSgNWOimiiSVrsp2abStkzR7RJD8mhUyYszGWW53kOXt6nc32stFFVKAFLSUtUhFjj0NwLsLkBSUYB/lFiyU23UO6An/qB6G9IvaCAuEyNyQouCBcu0a7n1mRgPqPQi5/oENmU5kFHjAyPyauQzCMjde8FN+oxW1rCukHBo0ZWTJSqJHYHYrHfG4N9xkdxYnxvYVMy5HbhmvSeNZY8sGAKllK5AgEEA72N6dVx0OlWKOOJLhI1VFubmygKLnx2FdqpCM4txUxSRIBH8pmbyOUAxKCwsrXY59Nulc9Rx9ADhctcY5Kyq4EqQuVJ6hS4+0HcG9ST6dTIsm+SK6jfwcqTt/8AotMV4DF/1EC+ILEhAZFlITyBdEPjsoAsNqmZcjnp+Pxkd+4bIhsVZggMzwozkdAxQ/YTsBeukfHoWIAY5ERG2LX+VcxrtbqGBuP5RuaT/QYb3GYvbIBiA+MjSqG8wHdz4bNY3G1EXZ6BZBKFbMSSyjvG2UoCtt0ttcDoDuKZjI86LtBFIIvSvIsbXCvgDJHzFGZA6rfrY9L2JFd+H8XjmVmjD2UKTdCCQyh1KjqbqQfrt1rxDwOJEVEyAUR47k25actPfZQPfTbhPZ4RQSQOwMTpgVQFbDHBmyvlkwt47WFqZjIeLxiIxPLdsUOLjElgdtsVuSe8vS/WuC8bUyBQrWCSswKkOrRvEuOPulvfpax6UsnA15EkKMw5jBmYne4wFxja2yDpa1EvZ6Fh3syxuSxbvEl45LnwJyhj2tay2tbamYyBe0MJxsXOWO4RiFykMIyIFh8opX6r9ATUrUbBwKJVKgNYgA3Y+ErTD/1ux/pUnRASiiiqQKgO2/7qfnp+dT9QHbf91Pz0/OtnB7+jxR4u9hjn4J/2M/0g/tFFHwT/ALGf6Qf2iisHSftVfrgZsPukVLtR/EZfpV/xrRDWd9qP4jL9Kv8AstaIa6WP3Vn6fwjVtdqvxEprHwyFQVWGIKQwICKAQ1iwIA6EgXHjYU6orlmcbHh0N2blR5P6RwW7dPSNt+g6+QqP4z2Y0+pN5UPR1OJxDBypbLbqcE7ws23WpmipBThHoo1dpFjQSMLM4UB2HkWtc13Y2Hn7B1PuoqPm41Cr8svZg/LPgFOHM3J9hXpfqPbVIJpeNROyrfEsuah7KWG+6gm59Fj7lNdoeKQuyokqMzBioUhrhcctxttmu3tqMk0GkMbAyd2KNYnOY7qqksQyPs5ku/rD2WrpppII2vzjkRIO8yEvdi5awGxBRgBttGRbu7SSkpptWknoMDsCQCCQDuL2PiLH3EVy1HEokV2aRe4pZgGBNhnfb/8AnJ9xvI1GcFMIdOTK3fjDYWBFo1CKGKiwIDAeLNiu5C0knCtIJHycZvzMlLj+YqW7vsEyr7BNb+akgkf9Xi7tnBDeIZSB6d7m+wHLkuf+g+Ve5eKQqEYyLZyyqQbhioYkAjxGDfWLdajTw/SyqxEmQZmBIZSMnEj23Fuk7sAdrP4ijWHTNGsfMuF7pEeAJEvyZJAAAHyhJK2tv7QUgkYOKQuqMJEs4ut2W58xseouAa6afXxOQEkRiRkMWBuPMW6j21FS6DTNIbyd5w0ZF0J7922upKkCYWIt1UG+1Ec2mSd7PZ5GMZ2UWZVjQ4sRl05Qtci/hSQSsOvjZSwdbAAnvDYEXBNjtcEH665ani0KBryKSqu2IYFzhlkFW9ybo4t5qfKmUWl04jmVHJVwsLYsox25ahdgMrMAGNybKLmwFNoo9GQriYhCBIAzALsoXM5DLdIze53BY+JNJBNy6+JRdpEA26sB1y9v/Q/3T5UT6+NGxd1U7WyYC5N7AXN77VCabSaQlcZ8yrKBco/gyhMSp27km9sgVe5vlTvWRabmOZJQGtdwXAAB5Nx7BZI9vKQ+tSQOtXxiGJijyKrDDIE2xD5WJJ2t3G/9kV3+OR94ZqSgyYBhdRa9z5C1RPFTpiDJJIxEiSOuNrWSF0ZlNtjg7dTa58ya9aWDTFXRXFtRmCLpl3i5ZQwF+pcWJNrEDpSQP4eKwt0kS+RjsWAOQIBX2kEgbeJtSRcX07ejPE22WzqdthfY9O8v3h51ETjSjN3kKlfjGxwLelI7lO6SLMspUixOB6gUoi0skTSFjGtzG18RZiYkx3BGQMUSgi5BGxvSQTsmsjUqGdAWF1BYAkWvceYtevWm1CSLlGyuvmpDD7RULqRpJ7tzwVcLEcXXFrA4m9ibgT3BvbvqfKn+i1kAOKSKS7MwFwSSciQPcFYD2IfI0kD+iiiqQKKKKAKgO2/7qfnp+dT9QHbj91Pz0/OtnB7+jxR4u9hjn4J/2M/0g/tFFHwT/sZ/pB/aKKwdJ+1V+uBmw+6RWfhD0xTXSH1wjj7Mf91NXbRagSRo46Mob7RTX4TeEGSFZ1F2ivl8w9fsNj7r1X+w/Fxb4u533MftvuV9/Uj3mulV/kYKiunbRk/D1Bq7u80+JcKKKK5ZnCiiigCmL8KjLMxyJYknfbfl3+3lJ9Vx40+ooBjp+ExonLAOOSv4A3VgwBIAJF1HW5PiaaT9nkZySx5ZD5IL3ZnEoJLX6Wnk2t1I8qmaKkFGS8OAfNGZSTduhyGRe2/Tc228NvIjlqOBwvIZWUliQT3iBsuA2HuB96qeoFSVFWCEeeDRGEQkHAEHayk2INjgBsbWPmCR41zPAIjlfMhstsjYZGQtiPC5mc+d8fVFpSipBSO03BY0kEgyL73LWYm5Y+I2tkfRttYdAAPZ4THe5yJyLDfplIsxA9heNdvIW6U/pGYAXOw8zVggx0nCI441iUHBWRh0BuhBW5AF7Yrud9tzXHT8BiS1r9Ixva/yeGO9r2tGgIvY26XJNSteQ433G3X2e+pAGH+jR3U97ulGG/UoWZbm1+ruTa18iDsSK9NwmMuXOROQcC/dDBka4HtMSdb9NrXNP6SrAGMnCYyqKcrKjRWv6SvjkG874Lv7/OiDhEay80A5m9ybG93d+pFxvLJ0I6+wU+opAIqXgKXYrsX2e4DZKWLMAeoLXYdbbnY06HDkxx71hI8o36M5Zj9V3Yj228qd0UgpGjgcVwRkOlwG2IAjAU+z5GPYeW+xNeoeDxowZbgiNIgdicUFhuRcGxI2O96kKKkAKKKKpAooooAqq9v9TaOOPxZi/wBSi3+7f0q0TShVLMQFAuSegFZtr531uqAQbuQkY8h5n+rGuj0ba0rusfZpzZhv1RTorazQfgw0uOkLH/mSMw9wAX/dTRVm4bo1hiSJeiKFH1eNFcnE3dbdqr72blunRpVJ3dAQQRcHYg+NZH2w7LvpJOZFfkk3UjrGfInw9hrXq8SxhgVYAg7EHcGsmDxleGr0qc09q7zzdtK4oZmHA+14ICajY9BIBsfnAdD7Rt7qtUMyuMkYMPNSCPtFRXHfg7ViW0zYH1G9H6j1FVHUdm9bAb8qQf8AVGb/ANV3rq6vB4n91uvQfc/X/JNT+W3lUpNGorNObrh46r8Sjna7z1X4lOrPmUjX/CzS6KzTna7z1X4lHO13nqvxKdWfMpGv+Fml0VmnO13nqvxKOdrvPVfiU6s+ZSNf8LNLorNOdrvPVfiUc7Xeeq/Ep1Z8yka/4WaXS1mfO13nqvxKOdrvPVfiU6s+ZSTX/Cy9twOA/wAh8f538evj09nh4UknBYmYMQ2wxtk1iALC9z4ey3tvVF52u89V+JRztd56r8SnVi95SXXvuZev9DgtbDy/ma5tuLm+/SlPBIPU8/5m8SD5+wfVtVE52u89V+JRztd56r8SnVi95SNe+5l9k4REwsVPjbvHYnqRv12H2U7giCKqjooCi/kBas352u89V+JRztd56r8SnVnzKRr/AIWaXRWac7Xeeq/Eo52u89V+JTqz5lI1/wALNLorNOdrvPVfiUc7Xeeq/Ep1Z8yka/4WaXRWac7Xeeq/Eo52u89V+JTqz5lI1/ws0uis052u89V+JRztd56r8SnVnzKRr/hZplMuIcVihHyjgH1Rux9yjeqDhrX2tqW9h5n50/4b2F1UpuyiJT1Lnf7op+isW87t1Ry2+vIayurs0jTjvHpNUQiArHfZBuzHwyt1PsH9avfYTsr8XXnTD5ZhYD1AfD5x8af9nOyUOl7w78vrt4fNHhVhrVxnSFNVGpsKKP7Zms2Gnp15sKKKK5JtBRRRQBRRRQCUUUUAUUUUAUUUUAUUUUAUUUUAUUUUAUUUUAUUUUAUUUUAUUUUAUUUUAUUUUAoooooAooooAooooD/2Q=="/>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Content Placeholder 2"/>
          <p:cNvSpPr txBox="1">
            <a:spLocks/>
          </p:cNvSpPr>
          <p:nvPr/>
        </p:nvSpPr>
        <p:spPr>
          <a:xfrm>
            <a:off x="214524" y="5267939"/>
            <a:ext cx="5957676" cy="990600"/>
          </a:xfrm>
          <a:prstGeom prst="rect">
            <a:avLst/>
          </a:prstGeom>
        </p:spPr>
        <p:txBody>
          <a:bodyPr vert="horz" lIns="91440" tIns="45720" rIns="91440" bIns="45720" rtlCol="0">
            <a:noAutofit/>
          </a:bodyPr>
          <a:lstStyle/>
          <a:p>
            <a:pPr>
              <a:lnSpc>
                <a:spcPct val="110000"/>
              </a:lnSpc>
              <a:spcBef>
                <a:spcPts val="600"/>
              </a:spcBef>
              <a:buClr>
                <a:schemeClr val="tx2"/>
              </a:buClr>
              <a:defRPr/>
            </a:pPr>
            <a:r>
              <a:rPr lang="en-US" sz="2400" dirty="0" err="1" smtClean="0">
                <a:latin typeface="Segoe UI" pitchFamily="34" charset="0"/>
                <a:ea typeface="Roboto" pitchFamily="2" charset="0"/>
                <a:cs typeface="Segoe UI" pitchFamily="34" charset="0"/>
              </a:rPr>
              <a:t>Mặc</a:t>
            </a:r>
            <a:r>
              <a:rPr lang="en-US" sz="2400" dirty="0" smtClean="0">
                <a:latin typeface="Segoe UI" pitchFamily="34" charset="0"/>
                <a:ea typeface="Roboto" pitchFamily="2" charset="0"/>
                <a:cs typeface="Segoe UI" pitchFamily="34" charset="0"/>
              </a:rPr>
              <a:t> </a:t>
            </a:r>
            <a:r>
              <a:rPr lang="en-US" sz="2400" dirty="0" err="1" smtClean="0">
                <a:latin typeface="Segoe UI" pitchFamily="34" charset="0"/>
                <a:ea typeface="Roboto" pitchFamily="2" charset="0"/>
                <a:cs typeface="Segoe UI" pitchFamily="34" charset="0"/>
              </a:rPr>
              <a:t>dù</a:t>
            </a:r>
            <a:r>
              <a:rPr lang="en-US" sz="2400" dirty="0" smtClean="0">
                <a:latin typeface="Segoe UI" pitchFamily="34" charset="0"/>
                <a:ea typeface="Roboto" pitchFamily="2" charset="0"/>
                <a:cs typeface="Segoe UI" pitchFamily="34" charset="0"/>
              </a:rPr>
              <a:t> </a:t>
            </a:r>
            <a:r>
              <a:rPr lang="en-US" sz="2400" dirty="0" err="1" smtClean="0">
                <a:latin typeface="Segoe UI" pitchFamily="34" charset="0"/>
                <a:ea typeface="Roboto" pitchFamily="2" charset="0"/>
                <a:cs typeface="Segoe UI" pitchFamily="34" charset="0"/>
              </a:rPr>
              <a:t>các</a:t>
            </a:r>
            <a:r>
              <a:rPr lang="en-US" sz="2400" dirty="0" smtClean="0">
                <a:latin typeface="Segoe UI" pitchFamily="34" charset="0"/>
                <a:ea typeface="Roboto" pitchFamily="2" charset="0"/>
                <a:cs typeface="Segoe UI" pitchFamily="34" charset="0"/>
              </a:rPr>
              <a:t> </a:t>
            </a:r>
            <a:r>
              <a:rPr lang="en-US" sz="2400" dirty="0" err="1" smtClean="0">
                <a:latin typeface="Segoe UI" pitchFamily="34" charset="0"/>
                <a:ea typeface="Roboto" pitchFamily="2" charset="0"/>
                <a:cs typeface="Segoe UI" pitchFamily="34" charset="0"/>
              </a:rPr>
              <a:t>điều</a:t>
            </a:r>
            <a:r>
              <a:rPr lang="en-US" sz="2400" dirty="0" smtClean="0">
                <a:latin typeface="Segoe UI" pitchFamily="34" charset="0"/>
                <a:ea typeface="Roboto" pitchFamily="2" charset="0"/>
                <a:cs typeface="Segoe UI" pitchFamily="34" charset="0"/>
              </a:rPr>
              <a:t> </a:t>
            </a:r>
            <a:r>
              <a:rPr lang="en-US" sz="2400" dirty="0" err="1" smtClean="0">
                <a:latin typeface="Segoe UI" pitchFamily="34" charset="0"/>
                <a:ea typeface="Roboto" pitchFamily="2" charset="0"/>
                <a:cs typeface="Segoe UI" pitchFamily="34" charset="0"/>
              </a:rPr>
              <a:t>bên</a:t>
            </a:r>
            <a:r>
              <a:rPr lang="en-US" sz="2400" dirty="0" smtClean="0">
                <a:latin typeface="Segoe UI" pitchFamily="34" charset="0"/>
                <a:ea typeface="Roboto" pitchFamily="2" charset="0"/>
                <a:cs typeface="Segoe UI" pitchFamily="34" charset="0"/>
              </a:rPr>
              <a:t> </a:t>
            </a:r>
            <a:r>
              <a:rPr lang="en-US" sz="2400" dirty="0" err="1" smtClean="0">
                <a:latin typeface="Segoe UI" pitchFamily="34" charset="0"/>
                <a:ea typeface="Roboto" pitchFamily="2" charset="0"/>
                <a:cs typeface="Segoe UI" pitchFamily="34" charset="0"/>
              </a:rPr>
              <a:t>phải</a:t>
            </a:r>
            <a:r>
              <a:rPr lang="en-US" sz="2400" dirty="0" smtClean="0">
                <a:latin typeface="Segoe UI" pitchFamily="34" charset="0"/>
                <a:ea typeface="Roboto" pitchFamily="2" charset="0"/>
                <a:cs typeface="Segoe UI" pitchFamily="34" charset="0"/>
              </a:rPr>
              <a:t> </a:t>
            </a:r>
            <a:r>
              <a:rPr lang="en-US" sz="2400" dirty="0" err="1" smtClean="0">
                <a:latin typeface="Segoe UI" pitchFamily="34" charset="0"/>
                <a:ea typeface="Roboto" pitchFamily="2" charset="0"/>
                <a:cs typeface="Segoe UI" pitchFamily="34" charset="0"/>
              </a:rPr>
              <a:t>vẫn</a:t>
            </a:r>
            <a:r>
              <a:rPr lang="en-US" sz="2400" dirty="0" smtClean="0">
                <a:latin typeface="Segoe UI" pitchFamily="34" charset="0"/>
                <a:ea typeface="Roboto" pitchFamily="2" charset="0"/>
                <a:cs typeface="Segoe UI" pitchFamily="34" charset="0"/>
              </a:rPr>
              <a:t> </a:t>
            </a:r>
            <a:r>
              <a:rPr lang="en-US" sz="2400" dirty="0" err="1" smtClean="0">
                <a:latin typeface="Segoe UI" pitchFamily="34" charset="0"/>
                <a:ea typeface="Roboto" pitchFamily="2" charset="0"/>
                <a:cs typeface="Segoe UI" pitchFamily="34" charset="0"/>
              </a:rPr>
              <a:t>còn</a:t>
            </a:r>
            <a:r>
              <a:rPr lang="en-US" sz="2400" dirty="0" smtClean="0">
                <a:latin typeface="Segoe UI" pitchFamily="34" charset="0"/>
                <a:ea typeface="Roboto" pitchFamily="2" charset="0"/>
                <a:cs typeface="Segoe UI" pitchFamily="34" charset="0"/>
              </a:rPr>
              <a:t> </a:t>
            </a:r>
            <a:r>
              <a:rPr lang="en-US" sz="2400" dirty="0" err="1" smtClean="0">
                <a:latin typeface="Segoe UI" pitchFamily="34" charset="0"/>
                <a:ea typeface="Roboto" pitchFamily="2" charset="0"/>
                <a:cs typeface="Segoe UI" pitchFamily="34" charset="0"/>
              </a:rPr>
              <a:t>giá</a:t>
            </a:r>
            <a:r>
              <a:rPr lang="en-US" sz="2400" dirty="0" smtClean="0">
                <a:latin typeface="Segoe UI" pitchFamily="34" charset="0"/>
                <a:ea typeface="Roboto" pitchFamily="2" charset="0"/>
                <a:cs typeface="Segoe UI" pitchFamily="34" charset="0"/>
              </a:rPr>
              <a:t> </a:t>
            </a:r>
            <a:r>
              <a:rPr lang="en-US" sz="2400" dirty="0" err="1" smtClean="0">
                <a:latin typeface="Segoe UI" pitchFamily="34" charset="0"/>
                <a:ea typeface="Roboto" pitchFamily="2" charset="0"/>
                <a:cs typeface="Segoe UI" pitchFamily="34" charset="0"/>
              </a:rPr>
              <a:t>trị</a:t>
            </a:r>
            <a:r>
              <a:rPr lang="en-US" sz="2400" dirty="0" smtClean="0">
                <a:latin typeface="Segoe UI" pitchFamily="34" charset="0"/>
                <a:ea typeface="Roboto" pitchFamily="2" charset="0"/>
                <a:cs typeface="Segoe UI" pitchFamily="34" charset="0"/>
              </a:rPr>
              <a:t>, </a:t>
            </a:r>
            <a:r>
              <a:rPr lang="en-US" sz="2400" dirty="0" err="1" smtClean="0">
                <a:latin typeface="Segoe UI" pitchFamily="34" charset="0"/>
                <a:ea typeface="Roboto" pitchFamily="2" charset="0"/>
                <a:cs typeface="Segoe UI" pitchFamily="34" charset="0"/>
              </a:rPr>
              <a:t>nhưng</a:t>
            </a:r>
            <a:r>
              <a:rPr lang="en-US" sz="2400" dirty="0" smtClean="0">
                <a:latin typeface="Segoe UI" pitchFamily="34" charset="0"/>
                <a:ea typeface="Roboto" pitchFamily="2" charset="0"/>
                <a:cs typeface="Segoe UI" pitchFamily="34" charset="0"/>
              </a:rPr>
              <a:t> </a:t>
            </a:r>
            <a:r>
              <a:rPr lang="en-US" sz="2400" dirty="0" err="1" smtClean="0">
                <a:latin typeface="Segoe UI" pitchFamily="34" charset="0"/>
                <a:ea typeface="Roboto" pitchFamily="2" charset="0"/>
                <a:cs typeface="Segoe UI" pitchFamily="34" charset="0"/>
              </a:rPr>
              <a:t>chúng</a:t>
            </a:r>
            <a:r>
              <a:rPr lang="en-US" sz="2400" dirty="0" smtClean="0">
                <a:latin typeface="Segoe UI" pitchFamily="34" charset="0"/>
                <a:ea typeface="Roboto" pitchFamily="2" charset="0"/>
                <a:cs typeface="Segoe UI" pitchFamily="34" charset="0"/>
              </a:rPr>
              <a:t> </a:t>
            </a:r>
            <a:r>
              <a:rPr lang="en-US" sz="2400" dirty="0" err="1" smtClean="0">
                <a:latin typeface="Segoe UI" pitchFamily="34" charset="0"/>
                <a:ea typeface="Roboto" pitchFamily="2" charset="0"/>
                <a:cs typeface="Segoe UI" pitchFamily="34" charset="0"/>
              </a:rPr>
              <a:t>tôi</a:t>
            </a:r>
            <a:r>
              <a:rPr lang="en-US" sz="2400" dirty="0" smtClean="0">
                <a:latin typeface="Segoe UI" pitchFamily="34" charset="0"/>
                <a:ea typeface="Roboto" pitchFamily="2" charset="0"/>
                <a:cs typeface="Segoe UI" pitchFamily="34" charset="0"/>
              </a:rPr>
              <a:t> </a:t>
            </a:r>
            <a:r>
              <a:rPr lang="en-US" sz="2400" dirty="0" err="1" smtClean="0">
                <a:latin typeface="Segoe UI" pitchFamily="34" charset="0"/>
                <a:ea typeface="Roboto" pitchFamily="2" charset="0"/>
                <a:cs typeface="Segoe UI" pitchFamily="34" charset="0"/>
              </a:rPr>
              <a:t>đánh</a:t>
            </a:r>
            <a:r>
              <a:rPr lang="en-US" sz="2400" dirty="0" smtClean="0">
                <a:latin typeface="Segoe UI" pitchFamily="34" charset="0"/>
                <a:ea typeface="Roboto" pitchFamily="2" charset="0"/>
                <a:cs typeface="Segoe UI" pitchFamily="34" charset="0"/>
              </a:rPr>
              <a:t> </a:t>
            </a:r>
            <a:r>
              <a:rPr lang="en-US" sz="2400" dirty="0" err="1" smtClean="0">
                <a:latin typeface="Segoe UI" pitchFamily="34" charset="0"/>
                <a:ea typeface="Roboto" pitchFamily="2" charset="0"/>
                <a:cs typeface="Segoe UI" pitchFamily="34" charset="0"/>
              </a:rPr>
              <a:t>giá</a:t>
            </a:r>
            <a:r>
              <a:rPr lang="en-US" sz="2400" dirty="0" smtClean="0">
                <a:latin typeface="Segoe UI" pitchFamily="34" charset="0"/>
                <a:ea typeface="Roboto" pitchFamily="2" charset="0"/>
                <a:cs typeface="Segoe UI" pitchFamily="34" charset="0"/>
              </a:rPr>
              <a:t> </a:t>
            </a:r>
            <a:r>
              <a:rPr lang="en-US" sz="2400" dirty="0" err="1" smtClean="0">
                <a:latin typeface="Segoe UI" pitchFamily="34" charset="0"/>
                <a:ea typeface="Roboto" pitchFamily="2" charset="0"/>
                <a:cs typeface="Segoe UI" pitchFamily="34" charset="0"/>
              </a:rPr>
              <a:t>cao</a:t>
            </a:r>
            <a:r>
              <a:rPr lang="en-US" sz="2400" dirty="0" smtClean="0">
                <a:latin typeface="Segoe UI" pitchFamily="34" charset="0"/>
                <a:ea typeface="Roboto" pitchFamily="2" charset="0"/>
                <a:cs typeface="Segoe UI" pitchFamily="34" charset="0"/>
              </a:rPr>
              <a:t> </a:t>
            </a:r>
            <a:r>
              <a:rPr lang="en-US" sz="2400" dirty="0" err="1" smtClean="0">
                <a:latin typeface="Segoe UI" pitchFamily="34" charset="0"/>
                <a:ea typeface="Roboto" pitchFamily="2" charset="0"/>
                <a:cs typeface="Segoe UI" pitchFamily="34" charset="0"/>
              </a:rPr>
              <a:t>hơn</a:t>
            </a:r>
            <a:r>
              <a:rPr lang="en-US" sz="2400" dirty="0" smtClean="0">
                <a:latin typeface="Segoe UI" pitchFamily="34" charset="0"/>
                <a:ea typeface="Roboto" pitchFamily="2" charset="0"/>
                <a:cs typeface="Segoe UI" pitchFamily="34" charset="0"/>
              </a:rPr>
              <a:t> </a:t>
            </a:r>
            <a:r>
              <a:rPr lang="en-US" sz="2400" dirty="0" err="1" smtClean="0">
                <a:latin typeface="Segoe UI" pitchFamily="34" charset="0"/>
                <a:ea typeface="Roboto" pitchFamily="2" charset="0"/>
                <a:cs typeface="Segoe UI" pitchFamily="34" charset="0"/>
              </a:rPr>
              <a:t>các</a:t>
            </a:r>
            <a:r>
              <a:rPr lang="en-US" sz="2400" dirty="0" smtClean="0">
                <a:latin typeface="Segoe UI" pitchFamily="34" charset="0"/>
                <a:ea typeface="Roboto" pitchFamily="2" charset="0"/>
                <a:cs typeface="Segoe UI" pitchFamily="34" charset="0"/>
              </a:rPr>
              <a:t> </a:t>
            </a:r>
            <a:r>
              <a:rPr lang="en-US" sz="2400" dirty="0" err="1" smtClean="0">
                <a:latin typeface="Segoe UI" pitchFamily="34" charset="0"/>
                <a:ea typeface="Roboto" pitchFamily="2" charset="0"/>
                <a:cs typeface="Segoe UI" pitchFamily="34" charset="0"/>
              </a:rPr>
              <a:t>mục</a:t>
            </a:r>
            <a:r>
              <a:rPr lang="en-US" sz="2400" dirty="0" smtClean="0">
                <a:latin typeface="Segoe UI" pitchFamily="34" charset="0"/>
                <a:ea typeface="Roboto" pitchFamily="2" charset="0"/>
                <a:cs typeface="Segoe UI" pitchFamily="34" charset="0"/>
              </a:rPr>
              <a:t> ở </a:t>
            </a:r>
            <a:r>
              <a:rPr lang="en-US" sz="2400" dirty="0" err="1" smtClean="0">
                <a:latin typeface="Segoe UI" pitchFamily="34" charset="0"/>
                <a:ea typeface="Roboto" pitchFamily="2" charset="0"/>
                <a:cs typeface="Segoe UI" pitchFamily="34" charset="0"/>
              </a:rPr>
              <a:t>bên</a:t>
            </a:r>
            <a:r>
              <a:rPr lang="en-US" sz="2400" dirty="0" smtClean="0">
                <a:latin typeface="Segoe UI" pitchFamily="34" charset="0"/>
                <a:ea typeface="Roboto" pitchFamily="2" charset="0"/>
                <a:cs typeface="Segoe UI" pitchFamily="34" charset="0"/>
              </a:rPr>
              <a:t> </a:t>
            </a:r>
            <a:r>
              <a:rPr lang="en-US" sz="2400" dirty="0" err="1" smtClean="0">
                <a:latin typeface="Segoe UI" pitchFamily="34" charset="0"/>
                <a:ea typeface="Roboto" pitchFamily="2" charset="0"/>
                <a:cs typeface="Segoe UI" pitchFamily="34" charset="0"/>
              </a:rPr>
              <a:t>trái</a:t>
            </a:r>
            <a:r>
              <a:rPr lang="en-US" sz="2400" dirty="0" smtClean="0">
                <a:latin typeface="Segoe UI" pitchFamily="34" charset="0"/>
                <a:ea typeface="Roboto" pitchFamily="2" charset="0"/>
                <a:cs typeface="Segoe UI" pitchFamily="34" charset="0"/>
              </a:rPr>
              <a:t> </a:t>
            </a:r>
          </a:p>
        </p:txBody>
      </p:sp>
      <p:sp>
        <p:nvSpPr>
          <p:cNvPr id="13" name="Content Placeholder 2"/>
          <p:cNvSpPr txBox="1">
            <a:spLocks/>
          </p:cNvSpPr>
          <p:nvPr/>
        </p:nvSpPr>
        <p:spPr>
          <a:xfrm>
            <a:off x="152398" y="213852"/>
            <a:ext cx="4876802" cy="1128252"/>
          </a:xfrm>
          <a:prstGeom prst="rect">
            <a:avLst/>
          </a:prstGeom>
        </p:spPr>
        <p:txBody>
          <a:bodyPr vert="horz" lIns="91440" tIns="45720" rIns="91440" bIns="45720" rtlCol="0">
            <a:noAutofit/>
          </a:bodyPr>
          <a:lstStyle/>
          <a:p>
            <a:pPr lvl="0">
              <a:lnSpc>
                <a:spcPct val="110000"/>
              </a:lnSpc>
              <a:spcBef>
                <a:spcPts val="600"/>
              </a:spcBef>
              <a:spcAft>
                <a:spcPts val="600"/>
              </a:spcAft>
              <a:defRPr/>
            </a:pPr>
            <a:r>
              <a:rPr lang="en-US" sz="2800" b="1" dirty="0" err="1" smtClean="0">
                <a:latin typeface="Segoe UI" pitchFamily="34" charset="0"/>
                <a:ea typeface="Roboto" pitchFamily="2" charset="0"/>
                <a:cs typeface="Segoe UI" pitchFamily="34" charset="0"/>
              </a:rPr>
              <a:t>Tuyên</a:t>
            </a:r>
            <a:r>
              <a:rPr lang="en-US" sz="2800" b="1" dirty="0" smtClean="0">
                <a:latin typeface="Segoe UI" pitchFamily="34" charset="0"/>
                <a:ea typeface="Roboto" pitchFamily="2" charset="0"/>
                <a:cs typeface="Segoe UI" pitchFamily="34" charset="0"/>
              </a:rPr>
              <a:t> </a:t>
            </a:r>
            <a:r>
              <a:rPr lang="en-US" sz="2800" b="1" dirty="0" err="1" smtClean="0">
                <a:latin typeface="Segoe UI" pitchFamily="34" charset="0"/>
                <a:ea typeface="Roboto" pitchFamily="2" charset="0"/>
                <a:cs typeface="Segoe UI" pitchFamily="34" charset="0"/>
              </a:rPr>
              <a:t>ngôn</a:t>
            </a:r>
            <a:r>
              <a:rPr lang="en-US" sz="2800" b="1" dirty="0" smtClean="0">
                <a:latin typeface="Segoe UI" pitchFamily="34" charset="0"/>
                <a:ea typeface="Roboto" pitchFamily="2" charset="0"/>
                <a:cs typeface="Segoe UI" pitchFamily="34" charset="0"/>
              </a:rPr>
              <a:t> </a:t>
            </a:r>
            <a:r>
              <a:rPr lang="en-US" sz="2800" b="1" dirty="0" err="1" smtClean="0">
                <a:latin typeface="Segoe UI" pitchFamily="34" charset="0"/>
                <a:ea typeface="Roboto" pitchFamily="2" charset="0"/>
                <a:cs typeface="Segoe UI" pitchFamily="34" charset="0"/>
              </a:rPr>
              <a:t>phát</a:t>
            </a:r>
            <a:r>
              <a:rPr lang="en-US" sz="2800" b="1" dirty="0" smtClean="0">
                <a:latin typeface="Segoe UI" pitchFamily="34" charset="0"/>
                <a:ea typeface="Roboto" pitchFamily="2" charset="0"/>
                <a:cs typeface="Segoe UI" pitchFamily="34" charset="0"/>
              </a:rPr>
              <a:t> </a:t>
            </a:r>
            <a:r>
              <a:rPr lang="en-US" sz="2800" b="1" dirty="0" err="1" smtClean="0">
                <a:latin typeface="Segoe UI" pitchFamily="34" charset="0"/>
                <a:ea typeface="Roboto" pitchFamily="2" charset="0"/>
                <a:cs typeface="Segoe UI" pitchFamily="34" charset="0"/>
              </a:rPr>
              <a:t>triển</a:t>
            </a:r>
            <a:r>
              <a:rPr lang="en-US" sz="2800" b="1" dirty="0" smtClean="0">
                <a:latin typeface="Segoe UI" pitchFamily="34" charset="0"/>
                <a:ea typeface="Roboto" pitchFamily="2" charset="0"/>
                <a:cs typeface="Segoe UI" pitchFamily="34" charset="0"/>
              </a:rPr>
              <a:t> </a:t>
            </a:r>
            <a:r>
              <a:rPr lang="en-US" sz="2800" b="1" dirty="0" err="1" smtClean="0">
                <a:latin typeface="Segoe UI" pitchFamily="34" charset="0"/>
                <a:ea typeface="Roboto" pitchFamily="2" charset="0"/>
                <a:cs typeface="Segoe UI" pitchFamily="34" charset="0"/>
              </a:rPr>
              <a:t>phần</a:t>
            </a:r>
            <a:r>
              <a:rPr lang="en-US" sz="2800" b="1" dirty="0" smtClean="0">
                <a:latin typeface="Segoe UI" pitchFamily="34" charset="0"/>
                <a:ea typeface="Roboto" pitchFamily="2" charset="0"/>
                <a:cs typeface="Segoe UI" pitchFamily="34" charset="0"/>
              </a:rPr>
              <a:t> </a:t>
            </a:r>
            <a:r>
              <a:rPr lang="en-US" sz="2800" b="1" dirty="0" err="1" smtClean="0">
                <a:latin typeface="Segoe UI" pitchFamily="34" charset="0"/>
                <a:ea typeface="Roboto" pitchFamily="2" charset="0"/>
                <a:cs typeface="Segoe UI" pitchFamily="34" charset="0"/>
              </a:rPr>
              <a:t>mềm</a:t>
            </a:r>
            <a:r>
              <a:rPr lang="en-US" sz="2800" b="1" dirty="0" smtClean="0">
                <a:latin typeface="Segoe UI" pitchFamily="34" charset="0"/>
                <a:ea typeface="Roboto" pitchFamily="2" charset="0"/>
                <a:cs typeface="Segoe UI" pitchFamily="34" charset="0"/>
              </a:rPr>
              <a:t> </a:t>
            </a:r>
            <a:r>
              <a:rPr lang="en-US" sz="2800" b="1" dirty="0" err="1" smtClean="0">
                <a:latin typeface="Segoe UI" pitchFamily="34" charset="0"/>
                <a:ea typeface="Roboto" pitchFamily="2" charset="0"/>
                <a:cs typeface="Segoe UI" pitchFamily="34" charset="0"/>
              </a:rPr>
              <a:t>linh</a:t>
            </a:r>
            <a:r>
              <a:rPr lang="en-US" sz="2800" b="1" dirty="0" smtClean="0">
                <a:latin typeface="Segoe UI" pitchFamily="34" charset="0"/>
                <a:ea typeface="Roboto" pitchFamily="2" charset="0"/>
                <a:cs typeface="Segoe UI" pitchFamily="34" charset="0"/>
              </a:rPr>
              <a:t> </a:t>
            </a:r>
            <a:r>
              <a:rPr lang="en-US" sz="2800" b="1" dirty="0" err="1" smtClean="0">
                <a:latin typeface="Segoe UI" pitchFamily="34" charset="0"/>
                <a:ea typeface="Roboto" pitchFamily="2" charset="0"/>
                <a:cs typeface="Segoe UI" pitchFamily="34" charset="0"/>
              </a:rPr>
              <a:t>hoạt</a:t>
            </a:r>
            <a:r>
              <a:rPr lang="en-US" sz="2800" b="1" dirty="0" smtClean="0">
                <a:latin typeface="Segoe UI" pitchFamily="34" charset="0"/>
                <a:ea typeface="Roboto" pitchFamily="2" charset="0"/>
                <a:cs typeface="Segoe UI" pitchFamily="34" charset="0"/>
              </a:rPr>
              <a:t> (</a:t>
            </a:r>
            <a:r>
              <a:rPr lang="en-US" sz="2800" b="1" smtClean="0">
                <a:latin typeface="Segoe UI" pitchFamily="34" charset="0"/>
                <a:ea typeface="Roboto" pitchFamily="2" charset="0"/>
                <a:cs typeface="Segoe UI" pitchFamily="34" charset="0"/>
              </a:rPr>
              <a:t>agile)</a:t>
            </a:r>
            <a:endParaRPr lang="en-US" sz="2400" dirty="0" smtClean="0">
              <a:latin typeface="Segoe UI" pitchFamily="34" charset="0"/>
              <a:ea typeface="Roboto" pitchFamily="2" charset="0"/>
              <a:cs typeface="Segoe UI" pitchFamily="34" charset="0"/>
            </a:endParaRPr>
          </a:p>
        </p:txBody>
      </p:sp>
      <p:pic>
        <p:nvPicPr>
          <p:cNvPr id="14" name="Picture 13" descr="http://www.softwaretestingclass.com/wp-content/uploads/2012/10/agilemanifesto.jpg"/>
          <p:cNvPicPr>
            <a:picLocks noChangeAspect="1" noChangeArrowheads="1"/>
          </p:cNvPicPr>
          <p:nvPr/>
        </p:nvPicPr>
        <p:blipFill rotWithShape="1">
          <a:blip r:embed="rId3">
            <a:extLst>
              <a:ext uri="{28A0092B-C50C-407E-A947-70E740481C1C}">
                <a14:useLocalDpi xmlns:a14="http://schemas.microsoft.com/office/drawing/2010/main" val="0"/>
              </a:ext>
            </a:extLst>
          </a:blip>
          <a:srcRect r="1915"/>
          <a:stretch/>
        </p:blipFill>
        <p:spPr bwMode="auto">
          <a:xfrm>
            <a:off x="5131895" y="388221"/>
            <a:ext cx="4012105" cy="30039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4834821"/>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AutoShape 2" descr="http://studio-creator.com/blog/public/html5.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28676" name="AutoShape 4" descr="http://studio-creator.com/blog/public/html5.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7" name="Content Placeholder 2"/>
          <p:cNvSpPr txBox="1">
            <a:spLocks/>
          </p:cNvSpPr>
          <p:nvPr/>
        </p:nvSpPr>
        <p:spPr>
          <a:xfrm>
            <a:off x="173718" y="465138"/>
            <a:ext cx="8610602" cy="5859462"/>
          </a:xfrm>
          <a:prstGeom prst="rect">
            <a:avLst/>
          </a:prstGeom>
        </p:spPr>
        <p:txBody>
          <a:bodyPr vert="horz" lIns="91440" tIns="45720" rIns="91440" bIns="45720" rtlCol="0">
            <a:noAutofit/>
          </a:bodyPr>
          <a:lstStyle/>
          <a:p>
            <a:pPr lvl="0" algn="ctr">
              <a:lnSpc>
                <a:spcPct val="110000"/>
              </a:lnSpc>
              <a:spcBef>
                <a:spcPts val="600"/>
              </a:spcBef>
              <a:defRPr/>
            </a:pPr>
            <a:r>
              <a:rPr lang="en-US" sz="2800" b="1" dirty="0" smtClean="0">
                <a:latin typeface="Segoe UI" pitchFamily="34" charset="0"/>
                <a:ea typeface="Roboto" pitchFamily="2" charset="0"/>
                <a:cs typeface="Segoe UI" pitchFamily="34" charset="0"/>
              </a:rPr>
              <a:t>12 </a:t>
            </a:r>
            <a:r>
              <a:rPr lang="en-US" sz="2800" b="1" dirty="0" err="1" smtClean="0">
                <a:latin typeface="Segoe UI" pitchFamily="34" charset="0"/>
                <a:ea typeface="Roboto" pitchFamily="2" charset="0"/>
                <a:cs typeface="Segoe UI" pitchFamily="34" charset="0"/>
              </a:rPr>
              <a:t>nguyên</a:t>
            </a:r>
            <a:r>
              <a:rPr lang="en-US" sz="2800" b="1" dirty="0" smtClean="0">
                <a:latin typeface="Segoe UI" pitchFamily="34" charset="0"/>
                <a:ea typeface="Roboto" pitchFamily="2" charset="0"/>
                <a:cs typeface="Segoe UI" pitchFamily="34" charset="0"/>
              </a:rPr>
              <a:t> </a:t>
            </a:r>
            <a:r>
              <a:rPr lang="en-US" sz="2800" b="1" dirty="0" err="1" smtClean="0">
                <a:latin typeface="Segoe UI" pitchFamily="34" charset="0"/>
                <a:ea typeface="Roboto" pitchFamily="2" charset="0"/>
                <a:cs typeface="Segoe UI" pitchFamily="34" charset="0"/>
              </a:rPr>
              <a:t>tắc</a:t>
            </a:r>
            <a:r>
              <a:rPr lang="en-US" sz="2800" b="1" dirty="0" smtClean="0">
                <a:latin typeface="Segoe UI" pitchFamily="34" charset="0"/>
                <a:ea typeface="Roboto" pitchFamily="2" charset="0"/>
                <a:cs typeface="Segoe UI" pitchFamily="34" charset="0"/>
              </a:rPr>
              <a:t> </a:t>
            </a:r>
            <a:r>
              <a:rPr lang="en-US" sz="2800" b="1" dirty="0" err="1" smtClean="0">
                <a:latin typeface="Segoe UI" pitchFamily="34" charset="0"/>
                <a:ea typeface="Roboto" pitchFamily="2" charset="0"/>
                <a:cs typeface="Segoe UI" pitchFamily="34" charset="0"/>
              </a:rPr>
              <a:t>phía</a:t>
            </a:r>
            <a:r>
              <a:rPr lang="en-US" sz="2800" b="1" dirty="0" smtClean="0">
                <a:latin typeface="Segoe UI" pitchFamily="34" charset="0"/>
                <a:ea typeface="Roboto" pitchFamily="2" charset="0"/>
                <a:cs typeface="Segoe UI" pitchFamily="34" charset="0"/>
              </a:rPr>
              <a:t> </a:t>
            </a:r>
            <a:r>
              <a:rPr lang="en-US" sz="2800" b="1" dirty="0" err="1" smtClean="0">
                <a:latin typeface="Segoe UI" pitchFamily="34" charset="0"/>
                <a:ea typeface="Roboto" pitchFamily="2" charset="0"/>
                <a:cs typeface="Segoe UI" pitchFamily="34" charset="0"/>
              </a:rPr>
              <a:t>sau</a:t>
            </a:r>
            <a:r>
              <a:rPr lang="en-US" sz="2800" b="1" dirty="0" smtClean="0">
                <a:latin typeface="Segoe UI" pitchFamily="34" charset="0"/>
                <a:ea typeface="Roboto" pitchFamily="2" charset="0"/>
                <a:cs typeface="Segoe UI" pitchFamily="34" charset="0"/>
              </a:rPr>
              <a:t> </a:t>
            </a:r>
            <a:r>
              <a:rPr lang="en-US" sz="2800" b="1" dirty="0" err="1" smtClean="0">
                <a:latin typeface="Segoe UI" pitchFamily="34" charset="0"/>
                <a:ea typeface="Roboto" pitchFamily="2" charset="0"/>
                <a:cs typeface="Segoe UI" pitchFamily="34" charset="0"/>
              </a:rPr>
              <a:t>tuyên</a:t>
            </a:r>
            <a:r>
              <a:rPr lang="en-US" sz="2800" b="1" dirty="0" smtClean="0">
                <a:latin typeface="Segoe UI" pitchFamily="34" charset="0"/>
                <a:ea typeface="Roboto" pitchFamily="2" charset="0"/>
                <a:cs typeface="Segoe UI" pitchFamily="34" charset="0"/>
              </a:rPr>
              <a:t> </a:t>
            </a:r>
            <a:r>
              <a:rPr lang="en-US" sz="2800" b="1" dirty="0" err="1" smtClean="0">
                <a:latin typeface="Segoe UI" pitchFamily="34" charset="0"/>
                <a:ea typeface="Roboto" pitchFamily="2" charset="0"/>
                <a:cs typeface="Segoe UI" pitchFamily="34" charset="0"/>
              </a:rPr>
              <a:t>ngôn</a:t>
            </a:r>
            <a:r>
              <a:rPr lang="en-US" sz="2800" b="1" dirty="0" smtClean="0">
                <a:latin typeface="Segoe UI" pitchFamily="34" charset="0"/>
                <a:ea typeface="Roboto" pitchFamily="2" charset="0"/>
                <a:cs typeface="Segoe UI" pitchFamily="34" charset="0"/>
              </a:rPr>
              <a:t> Agile</a:t>
            </a:r>
          </a:p>
          <a:p>
            <a:pPr marL="339725" indent="-339725">
              <a:lnSpc>
                <a:spcPct val="110000"/>
              </a:lnSpc>
              <a:spcBef>
                <a:spcPts val="600"/>
              </a:spcBef>
              <a:buClr>
                <a:schemeClr val="tx2"/>
              </a:buClr>
              <a:buFont typeface="+mj-lt"/>
              <a:buAutoNum type="arabicPeriod"/>
              <a:defRPr/>
            </a:pPr>
            <a:r>
              <a:rPr lang="vi-VN" sz="2400" dirty="0">
                <a:latin typeface="Segoe UI" pitchFamily="34" charset="0"/>
                <a:ea typeface="Roboto" pitchFamily="2" charset="0"/>
                <a:cs typeface="Segoe UI" pitchFamily="34" charset="0"/>
              </a:rPr>
              <a:t>Ưu tiên cao nhất của chúng tôi là thỏa mãn khách hàng thông qua việc chuyển giao sớm và liên tục các phần mềm có giá trị. </a:t>
            </a:r>
            <a:endParaRPr lang="en-US" sz="2400" dirty="0" smtClean="0">
              <a:latin typeface="Segoe UI" pitchFamily="34" charset="0"/>
              <a:ea typeface="Roboto" pitchFamily="2" charset="0"/>
              <a:cs typeface="Segoe UI" pitchFamily="34" charset="0"/>
            </a:endParaRPr>
          </a:p>
          <a:p>
            <a:pPr marL="339725" indent="-339725">
              <a:lnSpc>
                <a:spcPct val="110000"/>
              </a:lnSpc>
              <a:spcBef>
                <a:spcPts val="600"/>
              </a:spcBef>
              <a:buClr>
                <a:schemeClr val="tx2"/>
              </a:buClr>
              <a:buFont typeface="+mj-lt"/>
              <a:buAutoNum type="arabicPeriod"/>
              <a:defRPr/>
            </a:pPr>
            <a:r>
              <a:rPr lang="vi-VN" sz="2400" dirty="0" smtClean="0">
                <a:latin typeface="Segoe UI" pitchFamily="34" charset="0"/>
                <a:ea typeface="Roboto" pitchFamily="2" charset="0"/>
                <a:cs typeface="Segoe UI" pitchFamily="34" charset="0"/>
              </a:rPr>
              <a:t>Chào </a:t>
            </a:r>
            <a:r>
              <a:rPr lang="vi-VN" sz="2400" dirty="0">
                <a:latin typeface="Segoe UI" pitchFamily="34" charset="0"/>
                <a:ea typeface="Roboto" pitchFamily="2" charset="0"/>
                <a:cs typeface="Segoe UI" pitchFamily="34" charset="0"/>
              </a:rPr>
              <a:t>đón việc thay đổi yêu cầu, thậm chí rất muộn trong quá trình phát triển. Các quy trình linh hoạt tận dụng sự thay đổi cho các lợi thế cạnh tranh của khách hàng. </a:t>
            </a:r>
            <a:endParaRPr lang="en-US" sz="2400" dirty="0" smtClean="0">
              <a:latin typeface="Segoe UI" pitchFamily="34" charset="0"/>
              <a:ea typeface="Roboto" pitchFamily="2" charset="0"/>
              <a:cs typeface="Segoe UI" pitchFamily="34" charset="0"/>
            </a:endParaRPr>
          </a:p>
          <a:p>
            <a:pPr marL="339725" indent="-339725">
              <a:lnSpc>
                <a:spcPct val="110000"/>
              </a:lnSpc>
              <a:spcBef>
                <a:spcPts val="600"/>
              </a:spcBef>
              <a:buClr>
                <a:schemeClr val="tx2"/>
              </a:buClr>
              <a:buFont typeface="+mj-lt"/>
              <a:buAutoNum type="arabicPeriod"/>
              <a:defRPr/>
            </a:pPr>
            <a:r>
              <a:rPr lang="vi-VN" sz="2400" dirty="0">
                <a:latin typeface="Segoe UI" pitchFamily="34" charset="0"/>
                <a:ea typeface="Roboto" pitchFamily="2" charset="0"/>
                <a:cs typeface="Segoe UI" pitchFamily="34" charset="0"/>
              </a:rPr>
              <a:t>Thường xuyên chuyển giao phần mềm chạy tốt tới khách hàng, từ vài tuần đến vài tháng, ưu tiên cho các khoảng thời gian ngắn hơn. </a:t>
            </a:r>
            <a:endParaRPr lang="en-US" sz="2400" dirty="0">
              <a:latin typeface="Segoe UI" pitchFamily="34" charset="0"/>
              <a:ea typeface="Roboto" pitchFamily="2" charset="0"/>
              <a:cs typeface="Segoe UI" pitchFamily="34" charset="0"/>
            </a:endParaRPr>
          </a:p>
          <a:p>
            <a:pPr marL="339725" indent="-339725">
              <a:lnSpc>
                <a:spcPct val="110000"/>
              </a:lnSpc>
              <a:spcBef>
                <a:spcPts val="600"/>
              </a:spcBef>
              <a:buClr>
                <a:schemeClr val="tx2"/>
              </a:buClr>
              <a:buFont typeface="+mj-lt"/>
              <a:buAutoNum type="arabicPeriod"/>
              <a:defRPr/>
            </a:pPr>
            <a:r>
              <a:rPr lang="vi-VN" sz="2400" dirty="0" smtClean="0">
                <a:latin typeface="Segoe UI" pitchFamily="34" charset="0"/>
                <a:ea typeface="Roboto" pitchFamily="2" charset="0"/>
                <a:cs typeface="Segoe UI" pitchFamily="34" charset="0"/>
              </a:rPr>
              <a:t>Nhà </a:t>
            </a:r>
            <a:r>
              <a:rPr lang="vi-VN" sz="2400" dirty="0">
                <a:latin typeface="Segoe UI" pitchFamily="34" charset="0"/>
                <a:ea typeface="Roboto" pitchFamily="2" charset="0"/>
                <a:cs typeface="Segoe UI" pitchFamily="34" charset="0"/>
              </a:rPr>
              <a:t>kinh doanh và nhà phát triển phải làm việc cùng nhau hàng ngày trong suốt dự án. </a:t>
            </a:r>
            <a:endParaRPr lang="en-US" sz="2400" dirty="0" smtClean="0">
              <a:latin typeface="Segoe UI" pitchFamily="34" charset="0"/>
              <a:ea typeface="Roboto" pitchFamily="2" charset="0"/>
              <a:cs typeface="Segoe UI" pitchFamily="34" charset="0"/>
            </a:endParaRPr>
          </a:p>
        </p:txBody>
      </p:sp>
      <p:sp>
        <p:nvSpPr>
          <p:cNvPr id="2" name="AutoShape 4" descr="data:image/jpeg;base64,/9j/4AAQSkZJRgABAQAAAQABAAD/2wCEAAkGBxQTEhQUEhQWFhQXGBcVFxgXGBoYGBgdGxobGB0aGRgYIiggHRomHRcVITEhJSwrLi4uFyIzODMsNygtMC4BCgoKDg0OGxAQGy0kICQ3LCwsNCwuLCwsLCwsNzUsLC0sLCwsLCwsLDQsLyw0LCwsLCw0LCwsLywsLCwsLCwsLP/AABEIAMEBBQMBIgACEQEDEQH/xAAbAAABBQEBAAAAAAAAAAAAAAAAAQQFBgcDAv/EAEgQAAIBAwIDBAQLBwIFAgcAAAECAwAREgQhBRMxBiJBUTJSYXEHFCNyc4GRkqPB0TM0NUKhssIVsRZDYnSzovAkJVNjZIKD/8QAGgEBAQADAQEAAAAAAAAAAAAAAAEDBAUCBv/EADYRAAIBAgIGBwcEAwEAAAAAAAABEQIDBCESEzEzQWEFFTJRcYHwNFNiY3KRwRQiI6EkQrHR/9oADAMBAAIRAxEAPwDca8u4AJJAA3JOwA8yaVmAFzsBuTWS9su1L6p+VCTyAbADrKb9T7L9B9fu3MHg68TXorJLa+4xXrqtqWWPjvwiRoSumXmt652j+rxb+g9pqpTdqdfObLI/zYltb7oy+01K8D7IqAH1HebrgPRHziOp9nT31aYogoxVQoHQAWH2CuprcHhv22qNJ979f8g1Iu3M6nBnt+In+bV/fl/Wi3EfW1f35f1rQJtSiFQ7Kpc4oCQCx62UHqfYK6Vesn7un7E1HNmd24j62r+/L+tFuI+tq/vy/rWiUVOs37ukajmzO7cR9bV/fl/Wi3EfW1f35f1rRKWnWb93SNRzZnVuI+tq/vy/rRbiPrav78v61olFOs37ukajmzO7cR9bV/fl/Wi3EfW1f35f1rRL1y+NJny815mOeFxlje2WPW19r1V0k3st0/YajmygW4j62r+/L+tFuI+tq/vy/rWiUVOs37ukajmzO7cR9bV/fl/Wi3EfW1f35f1rRaKdZv3dI1HNmdW4j62r+/L+tFuI+tq/vy/rWi0lOs37ukajmzO7cR9bV/fl/Wi3EfW1f35f1rRKKdZv3dI1HNmd24j62r+/L+tFuI+tq/vy/rWiUXp1m/d0jUc2Z3biPrav78v60W4j62r+/L+tXr/U4eZyebHzf/p5rn0v6N79N6dV6fSNS2219hqPiZnduI+tq/vy/rRbiPrav78v61olFees37ukajmzO/jHEU3z1Y95kYf1vT7hvb7VRG0hWUDqGAVvvKB/UGrvTPiHDIphaRAfb0Ye5hvT9dZuZXbSjlt9eZdVXT2aiT7PdqoNXshwk6mNvS96now931gVO1i3HOAyaVhJGxKAghxsyHwvbp7CP6VfOwvar4yvKlI56i9+nMX1resPEfX7tXGdH000a6w5p496M1m+29CvaW2iiiuSbRTPhM4wYoFhQ2aa+XsQdftJA916r3YfhAt8Ycb7iP2eBb39R9R86Z/CJqTJrnX1FSMfZl/u5q7aPTiONEHRVC/YLV9BV/j4KiinbXm/D1Bz95ebfAbcX4TFqVCTBioOQxdkN7EdVIPiapnD+zWnbiGqgYScqNImQc2S4LAE75XPXxrQaq3Cf4trvooP7RWPB37tNu4qamkqZWex6VJkrSlDTtQkWkPDhcrFFMxuSzkC1zubsdzUrou1SPMkMkM8LSXMRlQKHtvYWJINvA/nTftct9Tw6+//AMQf7aO2v7Th5/8AzIh9t6zUqi7RbprTbaqznm3557ZPOabgkuLceSF1iCSSzOCyxRAFsR/MxJAVfaTS8H46k7PHhJFLHYvHKAGAPRhYkFfaDVcmilPFp1TUchnhjMZMavmo2KjLp3gTt5HyqY4dwJ01fxibU82TlGLHlrH3cg1yFO9j7PGsdyxYotqXm6U1tmXnGzRjht2/YqqbZP1nfat5Zp9RPCxA4eI8QDsz5ZyXt5LsfdV74prVghklbpGpb32Gw+s2H11TuzWk166baLTMJ8pnMjyB25u5yAWw2IFqYD+NO9lwSnLm9vLLzFeeRcYeIRtCJ8gIyglyPQLbK59wqvzdtkVBL8V1XJYgJJggVrmwNiwIB8CbXqH4TqDHw3XaWcEvplkQhTclXBKkE+Fy29ugFLCk2q00OkebRiK0QZ45cpGVLEKsZAs+wBN/DpWejBW6KqtPOlVRM/6xMqNrhr1smm3sJ7iksDy6B54pRKztyQbAxtYE8wBvYOl64t/GR/2R/wDLS9qv3vhv0z/2ikb+Mr/2Z/8ALWO2v40++ivyzewr2+Y81naRVleKGGbUPHbmcpVxS/gWYgZewU+4NxaPUx8yK+xKsrDF0YdVZfAiqf2S0s7Nq0j1XJddTKXj5SOxuRZ7sb2P2be2rL2d4RyGnYzc55XDucVSzW9VSbE3B+yvGKsWLVLpT/cojbLnbOUeEP7impsZfCMxGhaxIu8QNjY2LjypexU7KJ9JIxaTTSFQWNy0bd5GN/Zf6rV4+Ej9xb6SL+8Vx7TTjR6yDWG/KkVtPPb3FkNh47fYtZLNOswqtcW6mvGlUv8AtSvGCNxVIw+EHUNM0kSMwTTQmeXE2u7WEaG3su311ZhxMQ6WB2WSRmSNQsal3Zil/wAibkgVWRpm/wBK1mokHyuqDTt7FJGC+4Lb71S2v4vJDp9DHCE5k4ijVpL4J3BckC1z0sL17uW1VRRZpU6NTXdMJOpz3TPkE85HfD+0qvMsEkM0EjAsglC2cDc4lSRcDe1HEe1EUMzQFJWlCqyoi5GTK+yi/gASSbAedQXEY5V4jw8TahJWymIVYxGUBS1yAxJBt4+qaktGP/m858fi0f8AcKx1Yeyv3xK0dLJuJVUcVMekXSf9khwPj6ahpI8JIpY7ZxygBgD0IsSCP/fiKZcK1EEba54IZmdZvllWzM7nxjBbpuT4Vzj/AI0/t0Q/8oFeux/7xxH/ALn8q81W6Kaa6qZh00uJ72sv/BLkivg7kRwS2mcyNLLKdQyKVvc7Z3yDbkWA8TU1L2sW7mHT6ieOMlXkjVSgI645MC1vYKZ9g1J4ewX0i2oA9+Rt/WmPYXSTvo4+TrOWFyVo+RGxRsjcMSb3PXfzrYxFFuu7duV/6tU5uqM57k3wy4HmltJJFml7QwDTDVBi0TWxxF2Yk4hQvrX2t7DXnRcbZ8w2l1EbKhkAZVOYH8qlWIz3HdNqj4OzEQ0Y0rTkgyF0kXFCJLlhgLkXBDbe/pXrhPENRFqxo9S6TXiMqSqMHsDa0idPrH9b7ajs2XTVq82m3nKeitjXDvmc+5HuXxGXZvtLLJNOjw6lgZ8V7i2gU2GMm+1up61McT7RpFLyY45Z5gMmSJQcAehdiQB7vaPOmXY9hz+Ii+/xkm3sI2P12rl2TkC63iKPbnGUOL9THY428wAR9orNet2ncrq0cqVS4XGY/pTwIm4RK8J4zFqxJGUdHTuywyriwB8xuCD5j9KpuvhfQ6oGM7oRJGT4r5H+qmpzTEPxmRo9xHpQkpHQMXuFPttb7vsr32/01445PFWx+phf/df61kw7ptX1bXZrSlPhK9eTMd1TTPFGj8P1izRJKnouoYfWOnvoqs/Bhqs9GVP/AC5GUe42f/djRXAxNrVXaqO5m9bq0qVUUXtR/EZfpV/2WtENZ32o/iMv0q/41ohrs4/dWfp/CNK12q/ESm0WgjWV5lUCRwqu29yF2At0rpq5SsbsOqqzC/sBNVvh3bJW5QkikBZYc5Fx5SvLANQAAWztbIdDa2/UVzFW6ck9pniSw6rQxyNGzqGaNs0O/dNrX2/OjWaCOUxmRQxjcSJe/dYdDtVW0va+SSUWieONvihjV1Qu4n5xv3ZLKCI0tfcG91rv/wAaxNymXJYyA0hZQbA6eXUFNnurqsYJ2b0gPG4K61EN5bC6JOcV4NBqQBPGr4+iTcMvuYWI8K8cK4Fp9OSYYwrNszXLMR5FmJNqieG9qWeYpLC8Yd4o4lbDIZwyTZOUcixEe1txexFLH2ziYwKEYfGEV0JaMlS8byKHQPmBaMi9rX8TXr9RXoaGk9Hulx9iaOcwT3ENBHPGY5VyRrXUkgGxuOntApwosLDoNqrvZftL8ZEUbqRKdPFMx7qq2aIxMaFsyl3tkBYEEXv18N20iDSry5GaNo1sjRPnzJjALFXIBzG4YggH3geNPKJyLB27S8FLxal9KAuqlQIWBILAEXXrYEqCAfb1qv6vQpJAYY+EssxTAMyRKqG1sude5t1v1NSHFO2loGaCGTmhWLhhGRDjMYDzO/3u+rgYZdL1cDW5Zx1dCS2xms2uUZNSsslwPDoIrQ8HUR6YTfKSwKuLkn0sQpI8+njTz4hHzufiObhy8t743ytbp1pxRWvVdrbme/8AvN+RYRFcT7N6bUNnLEC/TIFkYjyJQgn66dcM4ZFp0wgjWNb5EL4npck7k7Dc+VO6KO9cdOg6nHdOX2EKZG/ENBHOnLlUOlwbG43BuOntpOI8PjnQxzIHQ2JBv4G46b05oryq6lEN5Zrk+RYOGq0aSRmJ1BjYYlegt5bVy1vCYZYhDJGrRi1lPhYWFj1BA2vTyiqrldOxvv8APvEIitH2b0sRVkhUMjFg12LXIxuWJudiRvenqaGMStMFHNZQjNvcqDcC3SnFFWq9cqc1VN8NpIQ3Ggj5xnxHNKcvLe+N8sbdOu9Gk0McbSNGoVpGzc795ul9/wAqcUV506monkWBvw/QRwphEoVblrC53JuTv7ajtb2U0krmR4Rm3pFSyZfOCkA/XUzRXum9cpqdVNTTfGXJGk8iOm4DpmhWBoU5Km6pawU77i24O5367ml4VwODT5GGMKW9JrlmPsLMSbeypCijvXHS6dJw9ubEIi9R2d0zzCdoVMoIbLcbraxIBsSLDc+QpeLdn9NqSGmiDMNg1yrW8slINtzt7ak6KK/dTTVTyyWbyXIaKGnDOGQ6dMII1jW9yF8T5k9SffUX24/dT89PzqfqA7b/ALqfnp+dZsLU6sTS6nLlHi52GOvgn/Yz/SD+0UlHwT/sZ/pB/aKK1uk/aq/XAz4fdIqXaj+Iy/Sr/jWiGs77UfxGX6Vf8a0Q10sfurP0/hGra7Vfic5wuLZ2xscr7C1t7nytemGm4NprKUjTH5N1IJI7kfLjI3sQI9h7Kd69GMUgT0ijhd7blSBv4b2qoQcF1hdS7zWMkaMOeQoiOiCSHFW688Dcd6/eHUmuUzYRYdH2d0sdjHEosY2Buxty8sLXPRc2sOgBt4CvcPZ/TKLLCgHMeYjexeRSjsR43ViLdLGqhwng2uj+JJadI4o4UYLIr4ush5pcGdVaJ0xAFpMVuAqHr64nwnXjTRCHnNOea7sdQSVe45a2MqJhiPHMC26nImvM8ixzLOvZfSKuIhUDJG9Jr5ICinIm+ysV69DbptRpOB6MlWjRDyzgMWJVTGDHawNs1BZLncbiq7xfguplE2ceodhqY5lKanBHiWZWVIk5ihHWK+5C94XuTYjnqOD69UwTnmx1QiI1NjGzTXglmZnvJGI/5SWPUFSTs8h5lv0XBoYmV40sVQRL3mIRQFGKhiQuyJe3XEXvXKPs5plJIiFyVPVjbGTmqBc7AP3gBtcnbc1X5eEazKVuZqO+davcmU4ozKYDGjuFVvTt0IvYkbWsfZ5JV00QnXGQAhhmzkbm12ZnN7WJGTW6XNr1V4EOWo7M6V/ThU7uerb5vzGvY79/vWPQ7i1S9JRXogUtJRQFXXtJJ3m+SZVVpJFW4bTqkqo6ynI3flmRhsu8LCxG49wcfmaaJMIwriN7MQrMkjvbHJwclQISArXJI7u1WakqQWSO7O6uSbTRTS4ZSoklkBAUOoYL3iSSLnfb3VI0UVSED2kMzSRRwMwZo9QRi+ADLywjsSDdVLHaxvfoa56ni8yk5PAiGYwB3VsUxRnLucwDkQqhbqBe9zcLVioqQWSr/wDEkmBc8pWWFZRCb8yQtGXyQlhaMEH+UnutuK9xdoJLw5mHF5ChZCrs28YUqiStiLuwZgXxsCQATazUlIBTj2qmwSwhLnmZNdRCGRY2EaytKFbISEiQEmyHuXBAm+H8VLy6hHKfJbgIMrLdh3mVjdu6bqVUgg+kLGpaikAqug7QzTALGYcjLgJCpK48gzA4JK29+7bPp4A7UkPH3mk04ySMM0B5e/McSQc0sDlYxhmwtj1Q7+FWulpAkr/FJGillkUyvy9O04iDvizKSLYi+xAta31VwPH3tbnaa2ePxmx5H7PmY25npX29P+u1WekpAkqGi49Jcu9kEk0OSOSzRh9NpmwjQsp9Nze1yCb4m5tcKSiiAVAdt/3U/PT86n6gO2/7qfnp+dbWD39HijHd7DHPwT/sZ/pB/aKKPgn/AGM/0g/tFFYOk/aq/XAzYfdIqXaj+Iy/Sr/jWiGs77UfxGX6Vf8AGtENdLH7qz9P4Rq2u1X4iUVy1c4jjdyCwRWchd2OIJsAbb7VCt2v093ALMUhi1HdAOSykBFXfd+8mxsO+u9cqTYJ+imB43pg0iGeHKIXkXmLdBcC7C+wuQN/Omi9qIDzrMCIwCpzQCb5Hn/JFmAPcvuSALE9N6SIJqio+LjmnZsOfFzAubJzEzUAZEsAdgAb36Vzl7QacaeXUJIsscIYuYirkYi5XY2ytbYkdaSCUoqH0vaXTscXfky8zk8qYqkmdkOKgMQxtJH6JPpCu69oNKUeQamDBCFduYmKk9AxvYE0lCCRoqM4bx6GaJZA6qGCGzMtxm5jS9j/ADMpA8656jtPpEYKdRFkZOTYODi9icWse76JG/jt1pKEEvRS0lUgUU1TicJYqJYyykKwDqSCWxAIv1LArbz2pV4jCWCiWPJiQFzW5KllIAv1DI496nyNAOaK46PWRyrlE6yLe2SMGF/K428RXagOGs1scQDSyIgJsC7BQTa9hfxsCfqrsrAgEG4O4I3B9xqN4hppOfDPGofBJoymWJ+UMbB1J2uOVa3k58rGJ4jwjUvzcDg7CbviVrFX07RpEBthjIUa4H/Ly6sRUkpaqKqup4NKhleMtbN2Ucx2PKOjKFQpJ3Oo71vPe9euH8IlJhLgrGHR2jMzsTaB1LEnc5SNGcT6mR32pIgsk0yqAWNrlVHtLGwH1kgV0qqw8BmK2lZmPMhZzn3XCTZlhj3gSu1jbbu7gCvUHBtQJYy7vgpXEK47gWeR98tyrRGFDa5spHtpIgtFeEkBvY3sbH2GwNj7bEfbVYHA5ljsCxYxx5DmFg0iszEsHNitmANrXAAHoius/CdQzXDAZuUkAkawidIQ5TxzDROF6WEhN6SILLSVCcE4dLHI7SsxvzP5gUbKTJTa2QKr3d9hcgXFjU3VIFFFFAFQHbf91Pz0/Op+oDtv+6n56fnWzg9/R4o8Xewxz8E/7Gf6Qf2iij4J/wBjP9IP7RRWDpP2qv1wM2H3SKl2o/iMv0q/41ohrO+1H8Rl+lX/ABrRDXSx+6s/T+EatrtV+IhFU/Q9gY4+T8q55UvMNwO+g5OETb+inxaDfxw9pq4UVymkzYkqmo7Eq6ujTHAjUCMYC6fGJFlkya/f3Ww6WB3vXbiHZFZJ55xKVeZHiYYgjBoViKjfrkiPf2W6GrLRTRQllQ4p2MyilEcl5CZpFDAAFpNJ8UxJ3sLd69j5V34f2fkbRanTTEJzi4DAl5LMqgtIWY5PcN0NsQtWiimihJD/APDcIkR41Eaqk6FVUDIzcvJy3XL5Pr43qMg7GleW3PPMh5CxNylxVYFkRQyX7xKzPc3G9rAWq10UhCSqw9jMeWFnbFRpw4Ma9/kTNOhuD3d3YG3s6dK7w9mGWOFBPtBMssN4xdQBICr79+4lYZbdAbdb2OimihLFopKKpCCPZy4s0l8EeOEhbGPKRJQzXJDsrxRkGw9H23r1B2dVHRg2QCxBg6k5NGSwcWYAMWYk3Db7i1TdFSEWRrwnRCCCKEHIRRpGDa18VC3sOl7Xp1RRVIR3EdRLzYooTGC6yuS6sw7hjAAxZbX5nXfp0ppoO0iyKjGNgp5SuwKlEeRQ4XqGYd5O8Bbvr7bSes4fHKVMi3K3AszLs1rg4kXBsLg7bV5HC4sw4QArYC1wvdGKnAd0kDYG1wNhUzKNE46uCuY5FDRSTrfC7Iio17BjYkONj5GuUnaIByiwSt3uWCDGAzckT2GTgjuE7mwutvKnLcA05QRmPuC4C5PYKRiUG+0drDD0dulORw+MG+Avlnff0uXyr+/Du0zGRFP2rh71lkYKuZIA2+R+MWIvcdy2/S7AXrp/rrGSOMQOC03JcMyXUGAzhhZiDsBt7G9l3g4PDuAlgU5ZUMwVlw5dmUGzHCy3IvYDfauknDomORXvB1kuCQclXAG4Pq923QgkG96ZjIi/+JQzhI4i7ZorAPGRZ1lIIYMVJvCwtfavcHaAELdHO0bSEBQIxJI0a3BY33Vr432F/ECnUPAoFFljt6FrM1xyyxQKb3VVzYBRYWYjptXs8HgLK3LF1xtubHFi65C9mxYlhlexJItTMZHjhnFxM2PLdO7mpbGzAMUJGLEjceNtmHttI1wg0aIQVUAhSo67AnK32713qkCiiigCoDtv+6n56fnU/UB23/dT89PzrZwe/o8UeLvYY5+Cf9jP9IP7RRR8E/7Gf6Qf2iisHSftVfrgZsPukVLtR/EZfpV/xrRDWd9qP4jL9Kv+NaIa6WP3Vn6fwjVtdqvxOGunMcUjhciiM4UfzFVJA+u1qrnDONsiaV5Z0m+NNGDbBFhyiklNrblbx4gNvsd/CrTULwz4jOJBAunkGSvIFRSCbnFztZt1azb9DvXKZsEFqu20vxcyJAiFtJ8ZjMjsQzBM2UYpY4LvYspPkBvT4drHEoRoY7B4oZCs125kkXNHLTAZxgEAsSD1NrCpFpdGk/KwjExCQ2EW5V1kdUyC2xKxSbXt3faK7vp9NE8I5cSO14YSIxcAIzlFIHdXFG22G1qmfeXIr2g7ayuYi+mRUf4oxImLFV1TYRkLyxchgchcWFrE0um7aSSRh00uzvCkJZ2RW5rtGAzNHsy2UnHId6wJIq1LoIha0SC2AFkXYRm6Abfynp5eFeI+GQqWZYYwzMHYhFBZhuGJA3YG5BpD7yShyt7C/Xxtv/WlrgmtRiArBiS6jG7DJNmUkbAg3FjbcWpxXoglFFFAFFFLQCUVVxxLVd5gHOKtJKhhIwKSr8lF3QZC8XOsQW3VSNmAPuDW6szRBhirCN7FG6O7lkJWNhkiYL6Sbi5uDUksFloqP7PPK2mheckyuiO4KhMSyglMQARY3671IVSC0lQnHh8tBzRI2nxmzCK7fKfJ8susYLWxE9r7XI8caj9fxLUrzOSJCVWbFGhYqqLp2eJw5F3kMnLUrkSciLXUmpJYLXRVbeTUc6MPJLgmqwyWMWdG02YzspGAlYrkLAbXOQvXD/UdUsWkJ5rSyCF5ByrKM2jV0IWNipUMxsSttySbWpIgtdLVWOpmYwsZJ1K6i0qLDZVUrMoUExnNMhHvduoa4BFuHaqPUCTUyQiVgNIkeC5ENmdQCYwNuah5Lbb43HiKSILfRVV1vFdSh1B6KgcKpRzfZcGW0dmYk9M2uTYLcWrn/qmpwOLSM4EpQcm5aQPZIZrRjl9wxkmy3zJBstNIQW+iqq000bSMTPJhJqTjywSowLpyjgMr7AbkeFr03efUuFLPMBhq0GMdw5HLaPMNEOoEgDYqNtuu6RBcaKqeu4lqlD8tXLqsto+SSiqunZ43Vrd9zKI1xBPpEY3UmpzhLy5TLKSwV1CMVC5KY0c9LAgOzi48rG5BNJEEhUB23/dT89PzqfqA7b/up+en51tYPf0eKMd3sMc/BP8AsZ/pB/aKKPgn/Yz/AEg/tFFYOk/aq/XAzYfdIqXaj+Iy/Sr/AI1ohrO+1H8Rl+lX/GtENdLH7qz9P4Rq2u1X4nDXafmRyR3IzRkuOoyBFx7d6q83BNU8EEMkelZYDGOXzJBHqFWN47OOX3ACY3C2cXX3GrZI4UFjsACT7huaj+Fceg1Cs0TmyhWbNHjIVxdGtIAcWANm6GxrlODYRW9J2R1CNCxkjYxiC5YubmODUxHYi5GU8dt7kA9D1Zwdi9QEAdNM4E4mMJcrER8XaFh3IQBdzlYL7yTcnQDIoNiRe17XHTz91IZVtfIWva9xa/S1/Opoosspmk7JahXgLPG5jGn+XLPzUESBXiRcSCkhBuSw9M3BIFcZOxcwh0kcfIDRLG0j3OfNVoyzq5jZiCqEbFD03ttV7zF7XF/K+/2fWPtpkOLRGQxgksCqmykqCys4uw2Asjbna9h400UJZU27FSDm8rkxMzawrIhYOVnuUDAKLYk47E7bjyr1/wAGO4IdYUjLTsIEdzFHnAkaYnFb/KKZDsLE3FyKuvOWxOS2GxNxYe81zl1satGrOoaQkRgn0yBkQvnsCaaKEsOHxMkUaubuqIrG5NyFAJudzveu9Irg3sQbbGx6ew0tejyFFFFALRSUUAUUUUAUtJRQBS0lFALSUUUB5liVlKsAykWIYAgjyIOxFedPAqKFRVRR0VQFA8eg2rpRQC0UlFALSUUUAVAdt/3U/PT86n6gO2/7qfnp+dbOD39Hijxd7DHPwT/sZ/pB/aKKPgn/AGM/0g/tFFYOk/aq/XAzYfdIqXaj+Iy/Sr/jWiGs77UfxGX6Vf8AGtENdLH7qz9P4Rq2u1X4nLVRZo6jbJWX7QRVLj7COiKqyqwB0zkPk2TRRPEylmyIi7wdV3CG9hY7XLW6kRxySEEhEZyB1IUFrD27VTNd2r1MbRy8uExjTTaiSNJ8hipgIYPy7mQLIww2HevfpXJqjibKk8cZ7HyCGUQBf3Q6fAEszlUxQAyejjc7gi4NiPGuknYd7NY6bvNOeVyz8XTmxRxZIl/TXllr/wD3GFx1pzru23LfUKIldYkldSruMjFIkbKxaMKDeT+UsAVINedV2ylRliGmVtQZJYyglcpeMwjuusRO4nU3ZVAxbfpU/aXMR+w3eLCQCQuflsflsDo/itsut8vlOtq86LsW6Ym8CWdGxiQqvd00un6eZMga/st7TK8F7QtPPJHySsatMgkuT3onEZDAqALnIjEtsN7E1P1UkSWZzxXsXJEkSwIrJ8gJFjRescE8bSFW2YuZEF7Ei1/C9WN+A8xeHvyoo202JMbAPgDHgURwPSU4kHoSgNWOimiiSVrsp2abStkzR7RJD8mhUyYszGWW53kOXt6nc32stFFVKAFLSUtUhFjj0NwLsLkBSUYB/lFiyU23UO6An/qB6G9IvaCAuEyNyQouCBcu0a7n1mRgPqPQi5/oENmU5kFHjAyPyauQzCMjde8FN+oxW1rCukHBo0ZWTJSqJHYHYrHfG4N9xkdxYnxvYVMy5HbhmvSeNZY8sGAKllK5AgEEA72N6dVx0OlWKOOJLhI1VFubmygKLnx2FdqpCM4txUxSRIBH8pmbyOUAxKCwsrXY59Nulc9Rx9ADhctcY5Kyq4EqQuVJ6hS4+0HcG9ST6dTIsm+SK6jfwcqTt/8AotMV4DF/1EC+ILEhAZFlITyBdEPjsoAsNqmZcjnp+Pxkd+4bIhsVZggMzwozkdAxQ/YTsBeukfHoWIAY5ERG2LX+VcxrtbqGBuP5RuaT/QYb3GYvbIBiA+MjSqG8wHdz4bNY3G1EXZ6BZBKFbMSSyjvG2UoCtt0ttcDoDuKZjI86LtBFIIvSvIsbXCvgDJHzFGZA6rfrY9L2JFd+H8XjmVmjD2UKTdCCQyh1KjqbqQfrt1rxDwOJEVEyAUR47k25actPfZQPfTbhPZ4RQSQOwMTpgVQFbDHBmyvlkwt47WFqZjIeLxiIxPLdsUOLjElgdtsVuSe8vS/WuC8bUyBQrWCSswKkOrRvEuOPulvfpax6UsnA15EkKMw5jBmYne4wFxja2yDpa1EvZ6Fh3syxuSxbvEl45LnwJyhj2tay2tbamYyBe0MJxsXOWO4RiFykMIyIFh8opX6r9ATUrUbBwKJVKgNYgA3Y+ErTD/1ux/pUnRASiiiqQKgO2/7qfnp+dT9QHbf91Pz0/OtnB7+jxR4u9hjn4J/2M/0g/tFFHwT/ALGf6Qf2iisHSftVfrgZsPukVLtR/EZfpV/xrRDWd9qP4jL9Kv8AstaIa6WP3Vn6fwjVtdqvxEprHwyFQVWGIKQwICKAQ1iwIA6EgXHjYU6orlmcbHh0N2blR5P6RwW7dPSNt+g6+QqP4z2Y0+pN5UPR1OJxDBypbLbqcE7ws23WpmipBThHoo1dpFjQSMLM4UB2HkWtc13Y2Hn7B1PuoqPm41Cr8svZg/LPgFOHM3J9hXpfqPbVIJpeNROyrfEsuah7KWG+6gm59Fj7lNdoeKQuyokqMzBioUhrhcctxttmu3tqMk0GkMbAyd2KNYnOY7qqksQyPs5ku/rD2WrpppII2vzjkRIO8yEvdi5awGxBRgBttGRbu7SSkpptWknoMDsCQCCQDuL2PiLH3EVy1HEokV2aRe4pZgGBNhnfb/8AnJ9xvI1GcFMIdOTK3fjDYWBFo1CKGKiwIDAeLNiu5C0knCtIJHycZvzMlLj+YqW7vsEyr7BNb+akgkf9Xi7tnBDeIZSB6d7m+wHLkuf+g+Ve5eKQqEYyLZyyqQbhioYkAjxGDfWLdajTw/SyqxEmQZmBIZSMnEj23Fuk7sAdrP4ijWHTNGsfMuF7pEeAJEvyZJAAAHyhJK2tv7QUgkYOKQuqMJEs4ut2W58xseouAa6afXxOQEkRiRkMWBuPMW6j21FS6DTNIbyd5w0ZF0J7922upKkCYWIt1UG+1Ec2mSd7PZ5GMZ2UWZVjQ4sRl05Qtci/hSQSsOvjZSwdbAAnvDYEXBNjtcEH665ani0KBryKSqu2IYFzhlkFW9ybo4t5qfKmUWl04jmVHJVwsLYsox25ahdgMrMAGNybKLmwFNoo9GQriYhCBIAzALsoXM5DLdIze53BY+JNJBNy6+JRdpEA26sB1y9v/Q/3T5UT6+NGxd1U7WyYC5N7AXN77VCabSaQlcZ8yrKBco/gyhMSp27km9sgVe5vlTvWRabmOZJQGtdwXAAB5Nx7BZI9vKQ+tSQOtXxiGJijyKrDDIE2xD5WJJ2t3G/9kV3+OR94ZqSgyYBhdRa9z5C1RPFTpiDJJIxEiSOuNrWSF0ZlNtjg7dTa58ya9aWDTFXRXFtRmCLpl3i5ZQwF+pcWJNrEDpSQP4eKwt0kS+RjsWAOQIBX2kEgbeJtSRcX07ejPE22WzqdthfY9O8v3h51ETjSjN3kKlfjGxwLelI7lO6SLMspUixOB6gUoi0skTSFjGtzG18RZiYkx3BGQMUSgi5BGxvSQTsmsjUqGdAWF1BYAkWvceYtevWm1CSLlGyuvmpDD7RULqRpJ7tzwVcLEcXXFrA4m9ibgT3BvbvqfKn+i1kAOKSKS7MwFwSSciQPcFYD2IfI0kD+iiiqQKKKKAKgO2/7qfnp+dT9QHbj91Pz0/OtnB7+jxR4u9hjn4J/2M/0g/tFFHwT/sZ/pB/aKKwdJ+1V+uBmw+6RWfhD0xTXSH1wjj7Mf91NXbRagSRo46Mob7RTX4TeEGSFZ1F2ivl8w9fsNj7r1X+w/Fxb4u533MftvuV9/Uj3mulV/kYKiunbRk/D1Bq7u80+JcKKKK5ZnCiiigCmL8KjLMxyJYknfbfl3+3lJ9Vx40+ooBjp+ExonLAOOSv4A3VgwBIAJF1HW5PiaaT9nkZySx5ZD5IL3ZnEoJLX6Wnk2t1I8qmaKkFGS8OAfNGZSTduhyGRe2/Tc228NvIjlqOBwvIZWUliQT3iBsuA2HuB96qeoFSVFWCEeeDRGEQkHAEHayk2INjgBsbWPmCR41zPAIjlfMhstsjYZGQtiPC5mc+d8fVFpSipBSO03BY0kEgyL73LWYm5Y+I2tkfRttYdAAPZ4THe5yJyLDfplIsxA9heNdvIW6U/pGYAXOw8zVggx0nCI441iUHBWRh0BuhBW5AF7Yrud9tzXHT8BiS1r9Ixva/yeGO9r2tGgIvY26XJNSteQ433G3X2e+pAGH+jR3U97ulGG/UoWZbm1+ruTa18iDsSK9NwmMuXOROQcC/dDBka4HtMSdb9NrXNP6SrAGMnCYyqKcrKjRWv6SvjkG874Lv7/OiDhEay80A5m9ybG93d+pFxvLJ0I6+wU+opAIqXgKXYrsX2e4DZKWLMAeoLXYdbbnY06HDkxx71hI8o36M5Zj9V3Yj228qd0UgpGjgcVwRkOlwG2IAjAU+z5GPYeW+xNeoeDxowZbgiNIgdicUFhuRcGxI2O96kKKkAKKKKpAooooAqq9v9TaOOPxZi/wBSi3+7f0q0TShVLMQFAuSegFZtr531uqAQbuQkY8h5n+rGuj0ba0rusfZpzZhv1RTorazQfgw0uOkLH/mSMw9wAX/dTRVm4bo1hiSJeiKFH1eNFcnE3dbdqr72blunRpVJ3dAQQRcHYg+NZH2w7LvpJOZFfkk3UjrGfInw9hrXq8SxhgVYAg7EHcGsmDxleGr0qc09q7zzdtK4oZmHA+14ICajY9BIBsfnAdD7Rt7qtUMyuMkYMPNSCPtFRXHfg7ViW0zYH1G9H6j1FVHUdm9bAb8qQf8AVGb/ANV3rq6vB4n91uvQfc/X/JNT+W3lUpNGorNObrh46r8Sjna7z1X4lOrPmUjX/CzS6KzTna7z1X4lHO13nqvxKdWfMpGv+Fml0VmnO13nqvxKOdrvPVfiU6s+ZSNf8LNLorNOdrvPVfiUc7Xeeq/Ep1Z8yka/4WaXS1mfO13nqvxKOdrvPVfiU6s+ZSTX/Cy9twOA/wAh8f538evj09nh4UknBYmYMQ2wxtk1iALC9z4ey3tvVF52u89V+JRztd56r8SnVi95SXXvuZev9DgtbDy/ma5tuLm+/SlPBIPU8/5m8SD5+wfVtVE52u89V+JRztd56r8SnVi95SNe+5l9k4REwsVPjbvHYnqRv12H2U7giCKqjooCi/kBas352u89V+JRztd56r8SnVnzKRr/AIWaXRWac7Xeeq/Eo52u89V+JTqz5lI1/wALNLorNOdrvPVfiUc7Xeeq/Ep1Z8yka/4WaXRWac7Xeeq/Eo52u89V+JTqz5lI1/ws0uis052u89V+JRztd56r8SnVnzKRr/hZplMuIcVihHyjgH1Rux9yjeqDhrX2tqW9h5n50/4b2F1UpuyiJT1Lnf7op+isW87t1Ry2+vIayurs0jTjvHpNUQiArHfZBuzHwyt1PsH9avfYTsr8XXnTD5ZhYD1AfD5x8af9nOyUOl7w78vrt4fNHhVhrVxnSFNVGpsKKP7Zms2Gnp15sKKKK5JtBRRRQBRRRQCUUUUAUUUUAUUUUAUUUUAUUUUAUUUUAUUUUAUUUUAUUUUAUUUUAUUUUAUUUUAoooooAooooAooooD/2Q=="/>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6" descr="data:image/jpeg;base64,/9j/4AAQSkZJRgABAQAAAQABAAD/2wCEAAkGBxQTEhQUEhQWFhQXGBcVFxgXGBoYGBgdGxobGB0aGRgYIiggHRomHRcVITEhJSwrLi4uFyIzODMsNygtMC4BCgoKDg0OGxAQGy0kICQ3LCwsNCwuLCwsLCwsNzUsLC0sLCwsLCwsLDQsLyw0LCwsLCw0LCwsLywsLCwsLCwsLP/AABEIAMEBBQMBIgACEQEDEQH/xAAbAAABBQEBAAAAAAAAAAAAAAAAAQQFBgcDAv/EAEgQAAIBAwIDBAQLBwIFAgcAAAECAwAREgQhBRMxBiJBUTJSYXEHFCNyc4GRkqPB0TM0NUKhssIVsRZDYnSzovAkJVNjZIKD/8QAGgEBAQADAQEAAAAAAAAAAAAAAAEDBAUCBv/EADYRAAIBAgIGBwcEAwEAAAAAAAABEQIDBCESEzEzQWEFFTJRcYHwNFNiY3KRwRQiI6EkQrHR/9oADAMBAAIRAxEAPwDca8u4AJJAA3JOwA8yaVmAFzsBuTWS9su1L6p+VCTyAbADrKb9T7L9B9fu3MHg68TXorJLa+4xXrqtqWWPjvwiRoSumXmt652j+rxb+g9pqpTdqdfObLI/zYltb7oy+01K8D7IqAH1HebrgPRHziOp9nT31aYogoxVQoHQAWH2CuprcHhv22qNJ979f8g1Iu3M6nBnt+In+bV/fl/Wi3EfW1f35f1rQJtSiFQ7Kpc4oCQCx62UHqfYK6Vesn7un7E1HNmd24j62r+/L+tFuI+tq/vy/rWiUVOs37ukajmzO7cR9bV/fl/Wi3EfW1f35f1rRKWnWb93SNRzZnVuI+tq/vy/rRbiPrav78v61olFOs37ukajmzO7cR9bV/fl/Wi3EfW1f35f1rRL1y+NJny815mOeFxlje2WPW19r1V0k3st0/YajmygW4j62r+/L+tFuI+tq/vy/rWiUVOs37ukajmzO7cR9bV/fl/Wi3EfW1f35f1rRaKdZv3dI1HNmdW4j62r+/L+tFuI+tq/vy/rWi0lOs37ukajmzO7cR9bV/fl/Wi3EfW1f35f1rRKKdZv3dI1HNmd24j62r+/L+tFuI+tq/vy/rWiUXp1m/d0jUc2Z3biPrav78v60W4j62r+/L+tXr/U4eZyebHzf/p5rn0v6N79N6dV6fSNS2219hqPiZnduI+tq/vy/rRbiPrav78v61olFees37ukajmzO/jHEU3z1Y95kYf1vT7hvb7VRG0hWUDqGAVvvKB/UGrvTPiHDIphaRAfb0Ye5hvT9dZuZXbSjlt9eZdVXT2aiT7PdqoNXshwk6mNvS96now931gVO1i3HOAyaVhJGxKAghxsyHwvbp7CP6VfOwvar4yvKlI56i9+nMX1resPEfX7tXGdH000a6w5p496M1m+29CvaW2iiiuSbRTPhM4wYoFhQ2aa+XsQdftJA916r3YfhAt8Ycb7iP2eBb39R9R86Z/CJqTJrnX1FSMfZl/u5q7aPTiONEHRVC/YLV9BV/j4KiinbXm/D1Bz95ebfAbcX4TFqVCTBioOQxdkN7EdVIPiapnD+zWnbiGqgYScqNImQc2S4LAE75XPXxrQaq3Cf4trvooP7RWPB37tNu4qamkqZWex6VJkrSlDTtQkWkPDhcrFFMxuSzkC1zubsdzUrou1SPMkMkM8LSXMRlQKHtvYWJINvA/nTftct9Tw6+//AMQf7aO2v7Th5/8AzIh9t6zUqi7RbprTbaqznm3557ZPOabgkuLceSF1iCSSzOCyxRAFsR/MxJAVfaTS8H46k7PHhJFLHYvHKAGAPRhYkFfaDVcmilPFp1TUchnhjMZMavmo2KjLp3gTt5HyqY4dwJ01fxibU82TlGLHlrH3cg1yFO9j7PGsdyxYotqXm6U1tmXnGzRjht2/YqqbZP1nfat5Zp9RPCxA4eI8QDsz5ZyXt5LsfdV74prVghklbpGpb32Gw+s2H11TuzWk166baLTMJ8pnMjyB25u5yAWw2IFqYD+NO9lwSnLm9vLLzFeeRcYeIRtCJ8gIyglyPQLbK59wqvzdtkVBL8V1XJYgJJggVrmwNiwIB8CbXqH4TqDHw3XaWcEvplkQhTclXBKkE+Fy29ugFLCk2q00OkebRiK0QZ45cpGVLEKsZAs+wBN/DpWejBW6KqtPOlVRM/6xMqNrhr1smm3sJ7iksDy6B54pRKztyQbAxtYE8wBvYOl64t/GR/2R/wDLS9qv3vhv0z/2ikb+Mr/2Z/8ALWO2v40++ivyzewr2+Y81naRVleKGGbUPHbmcpVxS/gWYgZewU+4NxaPUx8yK+xKsrDF0YdVZfAiqf2S0s7Nq0j1XJddTKXj5SOxuRZ7sb2P2be2rL2d4RyGnYzc55XDucVSzW9VSbE3B+yvGKsWLVLpT/cojbLnbOUeEP7impsZfCMxGhaxIu8QNjY2LjypexU7KJ9JIxaTTSFQWNy0bd5GN/Zf6rV4+Ej9xb6SL+8Vx7TTjR6yDWG/KkVtPPb3FkNh47fYtZLNOswqtcW6mvGlUv8AtSvGCNxVIw+EHUNM0kSMwTTQmeXE2u7WEaG3su311ZhxMQ6WB2WSRmSNQsal3Zil/wAibkgVWRpm/wBK1mokHyuqDTt7FJGC+4Lb71S2v4vJDp9DHCE5k4ijVpL4J3BckC1z0sL17uW1VRRZpU6NTXdMJOpz3TPkE85HfD+0qvMsEkM0EjAsglC2cDc4lSRcDe1HEe1EUMzQFJWlCqyoi5GTK+yi/gASSbAedQXEY5V4jw8TahJWymIVYxGUBS1yAxJBt4+qaktGP/m858fi0f8AcKx1Yeyv3xK0dLJuJVUcVMekXSf9khwPj6ahpI8JIpY7ZxygBgD0IsSCP/fiKZcK1EEba54IZmdZvllWzM7nxjBbpuT4Vzj/AI0/t0Q/8oFeux/7xxH/ALn8q81W6Kaa6qZh00uJ72sv/BLkivg7kRwS2mcyNLLKdQyKVvc7Z3yDbkWA8TU1L2sW7mHT6ieOMlXkjVSgI645MC1vYKZ9g1J4ewX0i2oA9+Rt/WmPYXSTvo4+TrOWFyVo+RGxRsjcMSb3PXfzrYxFFuu7duV/6tU5uqM57k3wy4HmltJJFml7QwDTDVBi0TWxxF2Yk4hQvrX2t7DXnRcbZ8w2l1EbKhkAZVOYH8qlWIz3HdNqj4OzEQ0Y0rTkgyF0kXFCJLlhgLkXBDbe/pXrhPENRFqxo9S6TXiMqSqMHsDa0idPrH9b7ajs2XTVq82m3nKeitjXDvmc+5HuXxGXZvtLLJNOjw6lgZ8V7i2gU2GMm+1up61McT7RpFLyY45Z5gMmSJQcAehdiQB7vaPOmXY9hz+Ii+/xkm3sI2P12rl2TkC63iKPbnGUOL9THY428wAR9orNet2ncrq0cqVS4XGY/pTwIm4RK8J4zFqxJGUdHTuywyriwB8xuCD5j9KpuvhfQ6oGM7oRJGT4r5H+qmpzTEPxmRo9xHpQkpHQMXuFPttb7vsr32/01445PFWx+phf/df61kw7ptX1bXZrSlPhK9eTMd1TTPFGj8P1izRJKnouoYfWOnvoqs/Bhqs9GVP/AC5GUe42f/djRXAxNrVXaqO5m9bq0qVUUXtR/EZfpV/2WtENZ32o/iMv0q/41ohrs4/dWfp/CNK12q/ESm0WgjWV5lUCRwqu29yF2At0rpq5SsbsOqqzC/sBNVvh3bJW5QkikBZYc5Fx5SvLANQAAWztbIdDa2/UVzFW6ck9pniSw6rQxyNGzqGaNs0O/dNrX2/OjWaCOUxmRQxjcSJe/dYdDtVW0va+SSUWieONvihjV1Qu4n5xv3ZLKCI0tfcG91rv/wAaxNymXJYyA0hZQbA6eXUFNnurqsYJ2b0gPG4K61EN5bC6JOcV4NBqQBPGr4+iTcMvuYWI8K8cK4Fp9OSYYwrNszXLMR5FmJNqieG9qWeYpLC8Yd4o4lbDIZwyTZOUcixEe1txexFLH2ziYwKEYfGEV0JaMlS8byKHQPmBaMi9rX8TXr9RXoaGk9Hulx9iaOcwT3ENBHPGY5VyRrXUkgGxuOntApwosLDoNqrvZftL8ZEUbqRKdPFMx7qq2aIxMaFsyl3tkBYEEXv18N20iDSry5GaNo1sjRPnzJjALFXIBzG4YggH3geNPKJyLB27S8FLxal9KAuqlQIWBILAEXXrYEqCAfb1qv6vQpJAYY+EssxTAMyRKqG1sude5t1v1NSHFO2loGaCGTmhWLhhGRDjMYDzO/3u+rgYZdL1cDW5Zx1dCS2xms2uUZNSsslwPDoIrQ8HUR6YTfKSwKuLkn0sQpI8+njTz4hHzufiObhy8t743ytbp1pxRWvVdrbme/8AvN+RYRFcT7N6bUNnLEC/TIFkYjyJQgn66dcM4ZFp0wgjWNb5EL4npck7k7Dc+VO6KO9cdOg6nHdOX2EKZG/ENBHOnLlUOlwbG43BuOntpOI8PjnQxzIHQ2JBv4G46b05oryq6lEN5Zrk+RYOGq0aSRmJ1BjYYlegt5bVy1vCYZYhDJGrRi1lPhYWFj1BA2vTyiqrldOxvv8APvEIitH2b0sRVkhUMjFg12LXIxuWJudiRvenqaGMStMFHNZQjNvcqDcC3SnFFWq9cqc1VN8NpIQ3Ggj5xnxHNKcvLe+N8sbdOu9Gk0McbSNGoVpGzc795ul9/wAqcUV506monkWBvw/QRwphEoVblrC53JuTv7ajtb2U0krmR4Rm3pFSyZfOCkA/XUzRXum9cpqdVNTTfGXJGk8iOm4DpmhWBoU5Km6pawU77i24O5367ml4VwODT5GGMKW9JrlmPsLMSbeypCijvXHS6dJw9ubEIi9R2d0zzCdoVMoIbLcbraxIBsSLDc+QpeLdn9NqSGmiDMNg1yrW8slINtzt7ak6KK/dTTVTyyWbyXIaKGnDOGQ6dMII1jW9yF8T5k9SffUX24/dT89PzqfqA7b/ALqfnp+dZsLU6sTS6nLlHi52GOvgn/Yz/SD+0UlHwT/sZ/pB/aKK1uk/aq/XAz4fdIqXaj+Iy/Sr/jWiGs77UfxGX6Vf8a0Q10sfurP0/hGra7Vfic5wuLZ2xscr7C1t7nytemGm4NprKUjTH5N1IJI7kfLjI3sQI9h7Kd69GMUgT0ijhd7blSBv4b2qoQcF1hdS7zWMkaMOeQoiOiCSHFW688Dcd6/eHUmuUzYRYdH2d0sdjHEosY2Buxty8sLXPRc2sOgBt4CvcPZ/TKLLCgHMeYjexeRSjsR43ViLdLGqhwng2uj+JJadI4o4UYLIr4ush5pcGdVaJ0xAFpMVuAqHr64nwnXjTRCHnNOea7sdQSVe45a2MqJhiPHMC26nImvM8ixzLOvZfSKuIhUDJG9Jr5ICinIm+ysV69DbptRpOB6MlWjRDyzgMWJVTGDHawNs1BZLncbiq7xfguplE2ceodhqY5lKanBHiWZWVIk5ihHWK+5C94XuTYjnqOD69UwTnmx1QiI1NjGzTXglmZnvJGI/5SWPUFSTs8h5lv0XBoYmV40sVQRL3mIRQFGKhiQuyJe3XEXvXKPs5plJIiFyVPVjbGTmqBc7AP3gBtcnbc1X5eEazKVuZqO+davcmU4ozKYDGjuFVvTt0IvYkbWsfZ5JV00QnXGQAhhmzkbm12ZnN7WJGTW6XNr1V4EOWo7M6V/ThU7uerb5vzGvY79/vWPQ7i1S9JRXogUtJRQFXXtJJ3m+SZVVpJFW4bTqkqo6ynI3flmRhsu8LCxG49wcfmaaJMIwriN7MQrMkjvbHJwclQISArXJI7u1WakqQWSO7O6uSbTRTS4ZSoklkBAUOoYL3iSSLnfb3VI0UVSED2kMzSRRwMwZo9QRi+ADLywjsSDdVLHaxvfoa56ni8yk5PAiGYwB3VsUxRnLucwDkQqhbqBe9zcLVioqQWSr/wDEkmBc8pWWFZRCb8yQtGXyQlhaMEH+UnutuK9xdoJLw5mHF5ChZCrs28YUqiStiLuwZgXxsCQATazUlIBTj2qmwSwhLnmZNdRCGRY2EaytKFbISEiQEmyHuXBAm+H8VLy6hHKfJbgIMrLdh3mVjdu6bqVUgg+kLGpaikAqug7QzTALGYcjLgJCpK48gzA4JK29+7bPp4A7UkPH3mk04ySMM0B5e/McSQc0sDlYxhmwtj1Q7+FWulpAkr/FJGillkUyvy9O04iDvizKSLYi+xAta31VwPH3tbnaa2ePxmx5H7PmY25npX29P+u1WekpAkqGi49Jcu9kEk0OSOSzRh9NpmwjQsp9Nze1yCb4m5tcKSiiAVAdt/3U/PT86n6gO2/7qfnp+dbWD39HijHd7DHPwT/sZ/pB/aKKPgn/AGM/0g/tFFYOk/aq/XAzYfdIqXaj+Iy/Sr/jWiGs77UfxGX6Vf8AGtENdLH7qz9P4Rq2u1X4iUVy1c4jjdyCwRWchd2OIJsAbb7VCt2v093ALMUhi1HdAOSykBFXfd+8mxsO+u9cqTYJ+imB43pg0iGeHKIXkXmLdBcC7C+wuQN/Omi9qIDzrMCIwCpzQCb5Hn/JFmAPcvuSALE9N6SIJqio+LjmnZsOfFzAubJzEzUAZEsAdgAb36Vzl7QacaeXUJIsscIYuYirkYi5XY2ytbYkdaSCUoqH0vaXTscXfky8zk8qYqkmdkOKgMQxtJH6JPpCu69oNKUeQamDBCFduYmKk9AxvYE0lCCRoqM4bx6GaJZA6qGCGzMtxm5jS9j/ADMpA8656jtPpEYKdRFkZOTYODi9icWse76JG/jt1pKEEvRS0lUgUU1TicJYqJYyykKwDqSCWxAIv1LArbz2pV4jCWCiWPJiQFzW5KllIAv1DI496nyNAOaK46PWRyrlE6yLe2SMGF/K428RXagOGs1scQDSyIgJsC7BQTa9hfxsCfqrsrAgEG4O4I3B9xqN4hppOfDPGofBJoymWJ+UMbB1J2uOVa3k58rGJ4jwjUvzcDg7CbviVrFX07RpEBthjIUa4H/Ly6sRUkpaqKqup4NKhleMtbN2Ucx2PKOjKFQpJ3Oo71vPe9euH8IlJhLgrGHR2jMzsTaB1LEnc5SNGcT6mR32pIgsk0yqAWNrlVHtLGwH1kgV0qqw8BmK2lZmPMhZzn3XCTZlhj3gSu1jbbu7gCvUHBtQJYy7vgpXEK47gWeR98tyrRGFDa5spHtpIgtFeEkBvY3sbH2GwNj7bEfbVYHA5ljsCxYxx5DmFg0iszEsHNitmANrXAAHoius/CdQzXDAZuUkAkawidIQ5TxzDROF6WEhN6SILLSVCcE4dLHI7SsxvzP5gUbKTJTa2QKr3d9hcgXFjU3VIFFFFAFQHbf91Pz0/Op+oDtv+6n56fnWzg9/R4o8Xewxz8E/7Gf6Qf2iij4J/wBjP9IP7RRWDpP2qv1wM2H3SKl2o/iMv0q/41ohrO+1H8Rl+lX/ABrRDXSx+6s/T+EatrtV+IhFU/Q9gY4+T8q55UvMNwO+g5OETb+inxaDfxw9pq4UVymkzYkqmo7Eq6ujTHAjUCMYC6fGJFlkya/f3Ww6WB3vXbiHZFZJ55xKVeZHiYYgjBoViKjfrkiPf2W6GrLRTRQllQ4p2MyilEcl5CZpFDAAFpNJ8UxJ3sLd69j5V34f2fkbRanTTEJzi4DAl5LMqgtIWY5PcN0NsQtWiimihJD/APDcIkR41Eaqk6FVUDIzcvJy3XL5Pr43qMg7GleW3PPMh5CxNylxVYFkRQyX7xKzPc3G9rAWq10UhCSqw9jMeWFnbFRpw4Ma9/kTNOhuD3d3YG3s6dK7w9mGWOFBPtBMssN4xdQBICr79+4lYZbdAbdb2OimihLFopKKpCCPZy4s0l8EeOEhbGPKRJQzXJDsrxRkGw9H23r1B2dVHRg2QCxBg6k5NGSwcWYAMWYk3Db7i1TdFSEWRrwnRCCCKEHIRRpGDa18VC3sOl7Xp1RRVIR3EdRLzYooTGC6yuS6sw7hjAAxZbX5nXfp0ppoO0iyKjGNgp5SuwKlEeRQ4XqGYd5O8Bbvr7bSes4fHKVMi3K3AszLs1rg4kXBsLg7bV5HC4sw4QArYC1wvdGKnAd0kDYG1wNhUzKNE46uCuY5FDRSTrfC7Iio17BjYkONj5GuUnaIByiwSt3uWCDGAzckT2GTgjuE7mwutvKnLcA05QRmPuC4C5PYKRiUG+0drDD0dulORw+MG+Avlnff0uXyr+/Du0zGRFP2rh71lkYKuZIA2+R+MWIvcdy2/S7AXrp/rrGSOMQOC03JcMyXUGAzhhZiDsBt7G9l3g4PDuAlgU5ZUMwVlw5dmUGzHCy3IvYDfauknDomORXvB1kuCQclXAG4Pq923QgkG96ZjIi/+JQzhI4i7ZorAPGRZ1lIIYMVJvCwtfavcHaAELdHO0bSEBQIxJI0a3BY33Vr432F/ECnUPAoFFljt6FrM1xyyxQKb3VVzYBRYWYjptXs8HgLK3LF1xtubHFi65C9mxYlhlexJItTMZHjhnFxM2PLdO7mpbGzAMUJGLEjceNtmHttI1wg0aIQVUAhSo67AnK32713qkCiiigCoDtv+6n56fnU/UB23/dT89PzrZwe/o8UeLvYY5+Cf9jP9IP7RRR8E/7Gf6Qf2iisHSftVfrgZsPukVLtR/EZfpV/xrRDWd9qP4jL9Kv+NaIa6WP3Vn6fwjVtdqvxOGunMcUjhciiM4UfzFVJA+u1qrnDONsiaV5Z0m+NNGDbBFhyiklNrblbx4gNvsd/CrTULwz4jOJBAunkGSvIFRSCbnFztZt1azb9DvXKZsEFqu20vxcyJAiFtJ8ZjMjsQzBM2UYpY4LvYspPkBvT4drHEoRoY7B4oZCs125kkXNHLTAZxgEAsSD1NrCpFpdGk/KwjExCQ2EW5V1kdUyC2xKxSbXt3faK7vp9NE8I5cSO14YSIxcAIzlFIHdXFG22G1qmfeXIr2g7ayuYi+mRUf4oxImLFV1TYRkLyxchgchcWFrE0um7aSSRh00uzvCkJZ2RW5rtGAzNHsy2UnHId6wJIq1LoIha0SC2AFkXYRm6Abfynp5eFeI+GQqWZYYwzMHYhFBZhuGJA3YG5BpD7yShyt7C/Xxtv/WlrgmtRiArBiS6jG7DJNmUkbAg3FjbcWpxXoglFFFAFFFLQCUVVxxLVd5gHOKtJKhhIwKSr8lF3QZC8XOsQW3VSNmAPuDW6szRBhirCN7FG6O7lkJWNhkiYL6Sbi5uDUksFloqP7PPK2mheckyuiO4KhMSyglMQARY3671IVSC0lQnHh8tBzRI2nxmzCK7fKfJ8susYLWxE9r7XI8caj9fxLUrzOSJCVWbFGhYqqLp2eJw5F3kMnLUrkSciLXUmpJYLXRVbeTUc6MPJLgmqwyWMWdG02YzspGAlYrkLAbXOQvXD/UdUsWkJ5rSyCF5ByrKM2jV0IWNipUMxsSttySbWpIgtdLVWOpmYwsZJ1K6i0qLDZVUrMoUExnNMhHvduoa4BFuHaqPUCTUyQiVgNIkeC5ENmdQCYwNuah5Lbb43HiKSILfRVV1vFdSh1B6KgcKpRzfZcGW0dmYk9M2uTYLcWrn/qmpwOLSM4EpQcm5aQPZIZrRjl9wxkmy3zJBstNIQW+iqq000bSMTPJhJqTjywSowLpyjgMr7AbkeFr03efUuFLPMBhq0GMdw5HLaPMNEOoEgDYqNtuu6RBcaKqeu4lqlD8tXLqsto+SSiqunZ43Vrd9zKI1xBPpEY3UmpzhLy5TLKSwV1CMVC5KY0c9LAgOzi48rG5BNJEEhUB23/dT89PzqfqA7b/up+en51tYPf0eKMd3sMc/BP8AsZ/pB/aKKPgn/Yz/AEg/tFFYOk/aq/XAzYfdIqXaj+Iy/Sr/AI1ohrO+1H8Rl+lX/GtENdLH7qz9P4Rq2u1X4nDXafmRyR3IzRkuOoyBFx7d6q83BNU8EEMkelZYDGOXzJBHqFWN47OOX3ACY3C2cXX3GrZI4UFjsACT7huaj+Fceg1Cs0TmyhWbNHjIVxdGtIAcWANm6GxrlODYRW9J2R1CNCxkjYxiC5YubmODUxHYi5GU8dt7kA9D1Zwdi9QEAdNM4E4mMJcrER8XaFh3IQBdzlYL7yTcnQDIoNiRe17XHTz91IZVtfIWva9xa/S1/Opoosspmk7JahXgLPG5jGn+XLPzUESBXiRcSCkhBuSw9M3BIFcZOxcwh0kcfIDRLG0j3OfNVoyzq5jZiCqEbFD03ttV7zF7XF/K+/2fWPtpkOLRGQxgksCqmykqCys4uw2Asjbna9h400UJZU27FSDm8rkxMzawrIhYOVnuUDAKLYk47E7bjyr1/wAGO4IdYUjLTsIEdzFHnAkaYnFb/KKZDsLE3FyKuvOWxOS2GxNxYe81zl1satGrOoaQkRgn0yBkQvnsCaaKEsOHxMkUaubuqIrG5NyFAJudzveu9Irg3sQbbGx6ew0tejyFFFFALRSUUAUUUUAUtJRQBS0lFALSUUUB5liVlKsAykWIYAgjyIOxFedPAqKFRVRR0VQFA8eg2rpRQC0UlFALSUUUAVAdt/3U/PT86n6gO2/7qfnp+dbOD39Hijxd7DHPwT/sZ/pB/aKKPgn/AGM/0g/tFFYOk/aq/XAzYfdIqXaj+Iy/Sr/jWiGs77UfxGX6Vf8AGtENdLH7qz9P4Rq2u1X4nLVRZo6jbJWX7QRVLj7COiKqyqwB0zkPk2TRRPEylmyIi7wdV3CG9hY7XLW6kRxySEEhEZyB1IUFrD27VTNd2r1MbRy8uExjTTaiSNJ8hipgIYPy7mQLIww2HevfpXJqjibKk8cZ7HyCGUQBf3Q6fAEszlUxQAyejjc7gi4NiPGuknYd7NY6bvNOeVyz8XTmxRxZIl/TXllr/wD3GFx1pzru23LfUKIldYkldSruMjFIkbKxaMKDeT+UsAVINedV2ylRliGmVtQZJYyglcpeMwjuusRO4nU3ZVAxbfpU/aXMR+w3eLCQCQuflsflsDo/itsut8vlOtq86LsW6Ym8CWdGxiQqvd00un6eZMga/st7TK8F7QtPPJHySsatMgkuT3onEZDAqALnIjEtsN7E1P1UkSWZzxXsXJEkSwIrJ8gJFjRescE8bSFW2YuZEF7Ei1/C9WN+A8xeHvyoo202JMbAPgDHgURwPSU4kHoSgNWOimiiSVrsp2abStkzR7RJD8mhUyYszGWW53kOXt6nc32stFFVKAFLSUtUhFjj0NwLsLkBSUYB/lFiyU23UO6An/qB6G9IvaCAuEyNyQouCBcu0a7n1mRgPqPQi5/oENmU5kFHjAyPyauQzCMjde8FN+oxW1rCukHBo0ZWTJSqJHYHYrHfG4N9xkdxYnxvYVMy5HbhmvSeNZY8sGAKllK5AgEEA72N6dVx0OlWKOOJLhI1VFubmygKLnx2FdqpCM4txUxSRIBH8pmbyOUAxKCwsrXY59Nulc9Rx9ADhctcY5Kyq4EqQuVJ6hS4+0HcG9ST6dTIsm+SK6jfwcqTt/8AotMV4DF/1EC+ILEhAZFlITyBdEPjsoAsNqmZcjnp+Pxkd+4bIhsVZggMzwozkdAxQ/YTsBeukfHoWIAY5ERG2LX+VcxrtbqGBuP5RuaT/QYb3GYvbIBiA+MjSqG8wHdz4bNY3G1EXZ6BZBKFbMSSyjvG2UoCtt0ttcDoDuKZjI86LtBFIIvSvIsbXCvgDJHzFGZA6rfrY9L2JFd+H8XjmVmjD2UKTdCCQyh1KjqbqQfrt1rxDwOJEVEyAUR47k25actPfZQPfTbhPZ4RQSQOwMTpgVQFbDHBmyvlkwt47WFqZjIeLxiIxPLdsUOLjElgdtsVuSe8vS/WuC8bUyBQrWCSswKkOrRvEuOPulvfpax6UsnA15EkKMw5jBmYne4wFxja2yDpa1EvZ6Fh3syxuSxbvEl45LnwJyhj2tay2tbamYyBe0MJxsXOWO4RiFykMIyIFh8opX6r9ATUrUbBwKJVKgNYgA3Y+ErTD/1ux/pUnRASiiiqQKgO2/7qfnp+dT9QHbf91Pz0/OtnB7+jxR4u9hjn4J/2M/0g/tFFHwT/ALGf6Qf2iisHSftVfrgZsPukVLtR/EZfpV/xrRDWd9qP4jL9Kv8AstaIa6WP3Vn6fwjVtdqvxEprHwyFQVWGIKQwICKAQ1iwIA6EgXHjYU6orlmcbHh0N2blR5P6RwW7dPSNt+g6+QqP4z2Y0+pN5UPR1OJxDBypbLbqcE7ws23WpmipBThHoo1dpFjQSMLM4UB2HkWtc13Y2Hn7B1PuoqPm41Cr8svZg/LPgFOHM3J9hXpfqPbVIJpeNROyrfEsuah7KWG+6gm59Fj7lNdoeKQuyokqMzBioUhrhcctxttmu3tqMk0GkMbAyd2KNYnOY7qqksQyPs5ku/rD2WrpppII2vzjkRIO8yEvdi5awGxBRgBttGRbu7SSkpptWknoMDsCQCCQDuL2PiLH3EVy1HEokV2aRe4pZgGBNhnfb/8AnJ9xvI1GcFMIdOTK3fjDYWBFo1CKGKiwIDAeLNiu5C0knCtIJHycZvzMlLj+YqW7vsEyr7BNb+akgkf9Xi7tnBDeIZSB6d7m+wHLkuf+g+Ve5eKQqEYyLZyyqQbhioYkAjxGDfWLdajTw/SyqxEmQZmBIZSMnEj23Fuk7sAdrP4ijWHTNGsfMuF7pEeAJEvyZJAAAHyhJK2tv7QUgkYOKQuqMJEs4ut2W58xseouAa6afXxOQEkRiRkMWBuPMW6j21FS6DTNIbyd5w0ZF0J7922upKkCYWIt1UG+1Ec2mSd7PZ5GMZ2UWZVjQ4sRl05Qtci/hSQSsOvjZSwdbAAnvDYEXBNjtcEH665ani0KBryKSqu2IYFzhlkFW9ybo4t5qfKmUWl04jmVHJVwsLYsox25ahdgMrMAGNybKLmwFNoo9GQriYhCBIAzALsoXM5DLdIze53BY+JNJBNy6+JRdpEA26sB1y9v/Q/3T5UT6+NGxd1U7WyYC5N7AXN77VCabSaQlcZ8yrKBco/gyhMSp27km9sgVe5vlTvWRabmOZJQGtdwXAAB5Nx7BZI9vKQ+tSQOtXxiGJijyKrDDIE2xD5WJJ2t3G/9kV3+OR94ZqSgyYBhdRa9z5C1RPFTpiDJJIxEiSOuNrWSF0ZlNtjg7dTa58ya9aWDTFXRXFtRmCLpl3i5ZQwF+pcWJNrEDpSQP4eKwt0kS+RjsWAOQIBX2kEgbeJtSRcX07ejPE22WzqdthfY9O8v3h51ETjSjN3kKlfjGxwLelI7lO6SLMspUixOB6gUoi0skTSFjGtzG18RZiYkx3BGQMUSgi5BGxvSQTsmsjUqGdAWF1BYAkWvceYtevWm1CSLlGyuvmpDD7RULqRpJ7tzwVcLEcXXFrA4m9ibgT3BvbvqfKn+i1kAOKSKS7MwFwSSciQPcFYD2IfI0kD+iiiqQKKKKAKgO2/7qfnp+dT9QHbj91Pz0/OtnB7+jxR4u9hjn4J/2M/0g/tFFHwT/sZ/pB/aKKwdJ+1V+uBmw+6RWfhD0xTXSH1wjj7Mf91NXbRagSRo46Mob7RTX4TeEGSFZ1F2ivl8w9fsNj7r1X+w/Fxb4u533MftvuV9/Uj3mulV/kYKiunbRk/D1Bq7u80+JcKKKK5ZnCiiigCmL8KjLMxyJYknfbfl3+3lJ9Vx40+ooBjp+ExonLAOOSv4A3VgwBIAJF1HW5PiaaT9nkZySx5ZD5IL3ZnEoJLX6Wnk2t1I8qmaKkFGS8OAfNGZSTduhyGRe2/Tc228NvIjlqOBwvIZWUliQT3iBsuA2HuB96qeoFSVFWCEeeDRGEQkHAEHayk2INjgBsbWPmCR41zPAIjlfMhstsjYZGQtiPC5mc+d8fVFpSipBSO03BY0kEgyL73LWYm5Y+I2tkfRttYdAAPZ4THe5yJyLDfplIsxA9heNdvIW6U/pGYAXOw8zVggx0nCI441iUHBWRh0BuhBW5AF7Yrud9tzXHT8BiS1r9Ixva/yeGO9r2tGgIvY26XJNSteQ433G3X2e+pAGH+jR3U97ulGG/UoWZbm1+ruTa18iDsSK9NwmMuXOROQcC/dDBka4HtMSdb9NrXNP6SrAGMnCYyqKcrKjRWv6SvjkG874Lv7/OiDhEay80A5m9ybG93d+pFxvLJ0I6+wU+opAIqXgKXYrsX2e4DZKWLMAeoLXYdbbnY06HDkxx71hI8o36M5Zj9V3Yj228qd0UgpGjgcVwRkOlwG2IAjAU+z5GPYeW+xNeoeDxowZbgiNIgdicUFhuRcGxI2O96kKKkAKKKKpAooooAqq9v9TaOOPxZi/wBSi3+7f0q0TShVLMQFAuSegFZtr531uqAQbuQkY8h5n+rGuj0ba0rusfZpzZhv1RTorazQfgw0uOkLH/mSMw9wAX/dTRVm4bo1hiSJeiKFH1eNFcnE3dbdqr72blunRpVJ3dAQQRcHYg+NZH2w7LvpJOZFfkk3UjrGfInw9hrXq8SxhgVYAg7EHcGsmDxleGr0qc09q7zzdtK4oZmHA+14ICajY9BIBsfnAdD7Rt7qtUMyuMkYMPNSCPtFRXHfg7ViW0zYH1G9H6j1FVHUdm9bAb8qQf8AVGb/ANV3rq6vB4n91uvQfc/X/JNT+W3lUpNGorNObrh46r8Sjna7z1X4lOrPmUjX/CzS6KzTna7z1X4lHO13nqvxKdWfMpGv+Fml0VmnO13nqvxKOdrvPVfiU6s+ZSNf8LNLorNOdrvPVfiUc7Xeeq/Ep1Z8yka/4WaXS1mfO13nqvxKOdrvPVfiU6s+ZSTX/Cy9twOA/wAh8f538evj09nh4UknBYmYMQ2wxtk1iALC9z4ey3tvVF52u89V+JRztd56r8SnVi95SXXvuZev9DgtbDy/ma5tuLm+/SlPBIPU8/5m8SD5+wfVtVE52u89V+JRztd56r8SnVi95SNe+5l9k4REwsVPjbvHYnqRv12H2U7giCKqjooCi/kBas352u89V+JRztd56r8SnVnzKRr/AIWaXRWac7Xeeq/Eo52u89V+JTqz5lI1/wALNLorNOdrvPVfiUc7Xeeq/Ep1Z8yka/4WaXRWac7Xeeq/Eo52u89V+JTqz5lI1/ws0uis052u89V+JRztd56r8SnVnzKRr/hZplMuIcVihHyjgH1Rux9yjeqDhrX2tqW9h5n50/4b2F1UpuyiJT1Lnf7op+isW87t1Ry2+vIayurs0jTjvHpNUQiArHfZBuzHwyt1PsH9avfYTsr8XXnTD5ZhYD1AfD5x8af9nOyUOl7w78vrt4fNHhVhrVxnSFNVGpsKKP7Zms2Gnp15sKKKK5JtBRRRQBRRRQCUUUUAUUUUAUUUUAUUUUAUUUUAUUUUAUUUUAUUUUAUUUUAUUUUAUUUUAUUUUAoooooAooooAooooD/2Q=="/>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808985885"/>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FPT Poly White">
  <a:themeElements>
    <a:clrScheme name="Custom 3">
      <a:dk1>
        <a:sysClr val="windowText" lastClr="000000"/>
      </a:dk1>
      <a:lt1>
        <a:sysClr val="window" lastClr="FFFFFF"/>
      </a:lt1>
      <a:dk2>
        <a:srgbClr val="F16521"/>
      </a:dk2>
      <a:lt2>
        <a:srgbClr val="50B946"/>
      </a:lt2>
      <a:accent1>
        <a:srgbClr val="0A52A0"/>
      </a:accent1>
      <a:accent2>
        <a:srgbClr val="F16521"/>
      </a:accent2>
      <a:accent3>
        <a:srgbClr val="50B946"/>
      </a:accent3>
      <a:accent4>
        <a:srgbClr val="0A52A0"/>
      </a:accent4>
      <a:accent5>
        <a:srgbClr val="000000"/>
      </a:accent5>
      <a:accent6>
        <a:srgbClr val="F9C1A6"/>
      </a:accent6>
      <a:hlink>
        <a:srgbClr val="000000"/>
      </a:hlink>
      <a:folHlink>
        <a:srgbClr val="0000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FPT Poly White</Template>
  <TotalTime>8366</TotalTime>
  <Words>1553</Words>
  <Application>Microsoft Macintosh PowerPoint</Application>
  <PresentationFormat>On-screen Show (4:3)</PresentationFormat>
  <Paragraphs>167</Paragraphs>
  <Slides>34</Slides>
  <Notes>34</Notes>
  <HiddenSlides>0</HiddenSlides>
  <MMClips>0</MMClips>
  <ScaleCrop>false</ScaleCrop>
  <HeadingPairs>
    <vt:vector size="4" baseType="variant">
      <vt:variant>
        <vt:lpstr>Theme</vt:lpstr>
      </vt:variant>
      <vt:variant>
        <vt:i4>1</vt:i4>
      </vt:variant>
      <vt:variant>
        <vt:lpstr>Slide Titles</vt:lpstr>
      </vt:variant>
      <vt:variant>
        <vt:i4>34</vt:i4>
      </vt:variant>
    </vt:vector>
  </HeadingPairs>
  <TitlesOfParts>
    <vt:vector size="35" baseType="lpstr">
      <vt:lpstr>FPT Poly White</vt:lpstr>
      <vt:lpstr>QUẢN LÝ DỰ ÁN VỚI PHẦN MỀM AGILE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Tin Học Văn Phòng</dc:title>
  <dc:creator>Hans</dc:creator>
  <cp:lastModifiedBy>MAC</cp:lastModifiedBy>
  <cp:revision>1843</cp:revision>
  <dcterms:created xsi:type="dcterms:W3CDTF">2013-04-23T08:05:33Z</dcterms:created>
  <dcterms:modified xsi:type="dcterms:W3CDTF">2021-05-11T12:19:44Z</dcterms:modified>
</cp:coreProperties>
</file>